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58" r:id="rId2"/>
    <p:sldId id="359" r:id="rId3"/>
    <p:sldId id="360" r:id="rId4"/>
    <p:sldId id="379" r:id="rId5"/>
    <p:sldId id="380" r:id="rId6"/>
    <p:sldId id="381" r:id="rId7"/>
    <p:sldId id="382" r:id="rId8"/>
    <p:sldId id="383" r:id="rId9"/>
    <p:sldId id="384" r:id="rId10"/>
    <p:sldId id="385" r:id="rId11"/>
    <p:sldId id="386" r:id="rId12"/>
    <p:sldId id="364" r:id="rId13"/>
    <p:sldId id="361" r:id="rId14"/>
    <p:sldId id="362" r:id="rId15"/>
    <p:sldId id="363" r:id="rId16"/>
    <p:sldId id="365" r:id="rId17"/>
    <p:sldId id="366" r:id="rId18"/>
    <p:sldId id="367" r:id="rId19"/>
    <p:sldId id="368" r:id="rId20"/>
    <p:sldId id="369" r:id="rId21"/>
    <p:sldId id="370" r:id="rId22"/>
    <p:sldId id="371" r:id="rId23"/>
    <p:sldId id="372" r:id="rId24"/>
    <p:sldId id="373" r:id="rId25"/>
    <p:sldId id="374" r:id="rId26"/>
    <p:sldId id="375" r:id="rId27"/>
    <p:sldId id="376" r:id="rId28"/>
    <p:sldId id="261" r:id="rId29"/>
    <p:sldId id="387" r:id="rId30"/>
    <p:sldId id="388" r:id="rId31"/>
    <p:sldId id="389" r:id="rId32"/>
    <p:sldId id="390" r:id="rId33"/>
    <p:sldId id="256" r:id="rId34"/>
    <p:sldId id="257" r:id="rId35"/>
    <p:sldId id="259" r:id="rId36"/>
    <p:sldId id="260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1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1T12:49:16.927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1 125 616,'0'0'2435,"0"0"-2314,0-1 0,0 1 0,0-1 0,0 1 0,0-1-1,0 1 1,0-1 0,0 1 0,0-1 0,1 1 0,-1-1 0,0 1-1,0-1 1,1 1 0,-1-1 0,0 1 0,1-1 0,-1 1 0,0-1 0,1 1-1,-1 0 1,1-1 0,-1 1 0,1 0 0,-1-1 0,0 1 0,1 0-1,-1 0 1,1 0 0,-1-1 0,2 1 0,385 2 620,534-8-4099,-299-35-366,278-5 5316,-834 37-1094,-53 5-612,1 2 0,0 0-1,0 0 1,18 1-1,-35 4-1237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1T12:49:24.347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0 1088,'0'0'2099,"11"0"-1660,849 7 1912,-851-8-2350,0 1-1,-1 0 1,1 1-1,-1 0 1,1 0-1,-1 1 1,1 0-1,-1 1 1,0 0-1,0 0 1,0 0-1,8 6 1,-13-7 13,-1-1 1,1 1-1,0-1 0,0 0 0,0 1 1,0-1-1,0-1 0,1 1 1,-1 0-1,0-1 0,5 1 1,-5-1 14,1 0 1,-1 1 0,1-1-1,-1 1 1,0 0 0,1 0 0,-1 0-1,0 0 1,0 1 0,0-1-1,5 4 1,-7-2-21,-1-3 74,0 44 859,0 16-919,2-6 77,-3 0 1,-15 98 0,-148 735 263,160-856-443,0 53-1,4-83-82,-22 69-1032,19-60 1531,-3 6-1800,3-25-1352,3-4 36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1T12:49:24.869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74 744,'0'0'6702,"20"11"-6390,62 38 46,-78-45-327,0 1-1,0-1 1,0 1-1,-1 0 1,0 0 0,0 0-1,0 0 1,0 0-1,-1 1 1,0-1-1,0 1 1,-1 0-1,0-1 1,1 1-1,-2 0 1,1 0-1,-1 0 1,0 6-1,2 9 60,0 7-9,-2-17-54,1-1 0,0 0-1,1 1 1,4 14 0,-5-23-22,-1 0 0,1 0-1,0-1 1,0 1 0,0 0 0,0 0 0,0-1 0,0 1 0,0-1-1,1 1 1,-1-1 0,1 1 0,-1-1 0,1 0 0,-1 0 0,1 1 0,0-1-1,-1 0 1,1-1 0,0 1 0,0 0 0,0 0 0,0-1 0,0 1-1,0-1 1,0 0 0,0 0 0,3 1 0,3-2-2,0 1 0,0-1 0,1-1 0,-1 1 1,0-1-1,0-1 0,-1 0 0,1 0 0,-1 0 0,1-1 0,7-5 0,7-6 8,-2-1 0,24-23 1,-4 3-7,47-38-18,106-69-1,-187 138 6,1 1 1,0 0-1,0 0 0,0 0 0,1 1 0,-1 0 0,1 1 0,-1-1 0,10 0 1,-17 3 2,1-1 0,-1 1 1,1 0-1,-1 0 1,0 0-1,1 0 1,-1 0-1,1 0 1,-1 0-1,1 0 0,-1 0 1,0 1-1,1-1 1,-1 0-1,1 0 1,-1 0-1,0 0 0,1 1 1,-1-1-1,0 0 1,1 0-1,-1 0 1,0 1-1,1-1 0,-1 0 1,0 1-1,0-1 1,1 0-1,-1 1 1,0-1-1,0 0 0,0 1 1,1-1-1,-1 0 1,0 1-1,0-1 1,0 1-1,0-1 0,0 0 1,0 1-1,0 0 1,-4 19-147,4-18 131,-6 10-68,0-1 0,0 1 0,-1-2 1,0 1-1,-1-1 0,0 0 0,-1 0 0,0-1 1,-16 13-1,10-8-128,-61 56-2111,7-13-2602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1T12:49:25.553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711 58 2681,'0'0'4719,"-1"-10"-4284,-6-28-74,6 38-352,1-1-1,0 0 0,-1 1 0,1-1 0,0 1 1,-1-1-1,1 1 0,-1-1 0,1 1 0,-1-1 0,1 1 1,-1 0-1,1-1 0,-1 1 0,1-1 0,-1 1 1,1 0-1,-1 0 0,0-1 0,1 1 0,-1 0 1,1 0-1,-1 0 0,0 0 0,1 0 0,-1 0 1,0-1-1,1 2 0,-1-1 0,0 0 0,1 0 0,-1 0 1,0 0-1,0 1 0,-21 8 110,4 4-44,1 0 0,0 1 0,0 1 0,-20 23 0,-56 78 185,35-42-136,0-3-100,9-8-341,-3-3 1,-88 80-1,131-132-315,-1 0 0,0-1 0,-1 0 0,1-1 0,-20 8 0,5-8-3872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1T12:49:25.913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 19 5113,'0'0'4342,"5"-5"-4259,-4 4-83,-1 0-1,1 0 0,-1 0 1,1 0-1,0 0 1,-1 1-1,1-1 1,0 0-1,0 1 1,-1-1-1,1 0 1,0 1-1,0-1 1,0 1-1,0 0 1,0-1-1,0 1 1,0 0-1,0-1 0,0 1 1,0 0-1,0 0 1,0 0-1,0 0 1,0 0-1,0 0 1,0 0-1,0 0 1,0 0-1,0 0 1,0 1-1,1-1 1,1 4 4,0-1 1,0 0-1,-1 1 1,0 0-1,1-1 1,-1 1 0,2 7-1,7 12 41,24 37 68,45 61 0,-45-72-199,-3 1-1,31 65 1,-62-114 59,2 6-184,0 1 0,1-1 0,0 0 0,0 0 0,9 10 0,-11-15-109,1 0 0,-1 0 0,0 0-1,1 0 1,-1-1 0,1 1 0,-1-1 0,1 0 0,0 1 0,0-1-1,4 1 1,6-1-3818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1T12:49:26.270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146 153 3577,'0'0'5941,"-10"-20"-5584,6 21-339,0 0 0,0 0 0,0 0-1,1 0 1,-1 1 0,0-1 0,1 1-1,0 0 1,-1 0 0,1 0 0,0 1-1,0-1 1,0 1 0,0 0 0,0 0-1,1 0 1,0 0 0,-1 0 0,1 1-1,0-1 1,-2 7 0,-7 11 87,1 1 1,-9 29-1,16-43-83,-2 9 7,0 0 1,1 0 0,1 1 0,0-1 0,1 1 0,1 0-1,2 21 1,-1-37-30,1 0 0,-1 0 0,1 1 0,-1-1-1,1 0 1,0 0 0,0 0 0,0 0 0,0 0-1,0 0 1,1 0 0,-1 0 0,0-1 0,1 1-1,0 0 1,-1-1 0,1 1 0,0-1 0,0 0-1,0 1 1,-1-1 0,1 0 0,1 0 0,-1 0-1,0-1 1,0 1 0,0 0 0,0-1 0,4 1-1,8 1-33,0 0-1,0-1 1,24-1-1,-23 0-11,1-1-41,0 0 0,-1-1 1,1-1-1,-1 0 1,0-2-1,0 1 1,0-2-1,-1 0 0,1-1 1,-1 0-1,21-16 1,-25 17-9,-1-1 0,0-1 0,0 1 0,-1-2 0,0 1 0,0-1 0,-1 0 0,0-1 0,-1 0 0,0 0 0,0 0 0,-1 0 0,0-1 0,-1 0 0,-1 0 0,4-17 0,-5 18 105,-1 0 0,0 0 0,-1 0 0,0 0 0,0 0 0,-1 0 0,-1 0 0,1 1 0,-2-1 0,1 0 0,-1 1 0,-1-1 0,0 1 0,-8-15 0,6 17 47,0-1 0,0 1 0,0 0 0,-1 1 0,0 0 0,0 0 0,-1 0 0,0 1 0,0 0 0,0 0 0,0 1 0,-1 0-1,1 1 1,-1 0 0,-17-4 0,12 4-24,0 0 0,-1 1-1,1 1 1,-16 0 0,26 0-44,-1 2 0,1-1-1,-1 0 1,1 1 0,0 0 0,-1 0 0,1 0 0,0 1-1,0 0 1,0-1 0,0 1 0,0 1 0,0-1 0,1 0-1,-1 1 1,1 0 0,-6 6 0,1 2-309,2 1 0,-1 0 1,2 1-1,0 0 0,0 0 0,1 0 1,0 0-1,-1 15 0,2 30-4432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1T12:49:27.027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282 55 2513,'0'0'5095,"-17"29"-4697,-54 97-124,61-103-235,0 0 0,2 1 0,0 0 0,2 1-1,1-1 1,0 1 0,0 36 0,3-40-39,0-1 1,0 0-1,-2 0 1,-1 0 0,0-1-1,-1 1 1,-10 19-1,15-36-2,-1-1 0,1 1 0,0-1 0,-1 1 0,1-1 0,-1 0 0,0 0 0,0 0 0,0 0 0,0 0 0,0 0 0,0 0 0,0-1 0,-1 1 0,1-1 0,-1 0 1,1 0-1,-1 0 0,1 0 0,-1 0 0,1 0 0,-1 0 0,0-1 0,0 0 0,1 1 0,-1-1 0,0 0 0,0 0 0,1-1 0,-1 1 0,0-1 0,-3 0 0,5 0 1,0 1 1,0-1 0,0 0-1,0 0 1,0 1 0,0-1-1,0 0 1,1 0-1,-1 0 1,0 0 0,0 0-1,1 0 1,-1 0-1,1-1 1,-1 1 0,1 0-1,-1 0 1,1 0 0,0-1-1,-1 1 1,1 0-1,0 0 1,0-2 0,-1-34 9,1 29-1,-1-9 0,1 1 1,1 0-1,1-1 1,0 1-1,1 0 1,1 0-1,0 0 1,1 0-1,1 1 1,0 0-1,1 0 1,1 1-1,14-22 1,9-7 4,2 1 1,68-66-1,-79 88-11,0 1-1,2 1 1,0 1 0,1 1-1,1 0 1,39-15 0,-58 28 19,-1 1 0,1 0 0,0 0 0,-1 1 0,1-1 0,13 1 1,-19 2-19,0-1 1,-1 1 0,1 0 0,0 0 0,-1 0 0,1 0-1,0 0 1,-1 0 0,0 0 0,1 0 0,-1 0 0,1 0-1,-1 0 1,0 0 0,0 0 0,0 0 0,1 0 0,-1 0-1,0 0 1,0 0 0,-1 0 0,1 1 0,0-1 0,0 0-1,0 0 1,-1 0 0,0 1 0,1 2 19,-2 6 11,0 0 0,0-1 1,-1 0-1,-1 0 0,1 0 0,-1 0 0,-1 0 0,0-1 0,-9 13 0,-63 72 157,54-69-160,-3 7-33,18-20-77,-1 0 0,0-1 1,0 0-1,-1 0 0,-1-1 0,-16 11 1,20-18-24,-2-39 429,8 35-280,0 1 0,0-1 0,0 0 0,0 1 1,0-1-1,0 1 0,0-1 0,-1 1 0,1-1 0,0 1 0,-1 0 0,1 0 1,-1 0-1,0 0 0,1 0 0,-1 0 0,0 0 0,0 0 0,1 1 0,-1-1 1,0 0-1,-4 1 0,-46-1 249,31 2-212,19-1 238,5 1-172,58 34 671,-43-27-620,0 2-1,26 19 0,-39-25-191,0 1-1,1-1 1,-2 2-1,1-1 1,0 0-1,-1 1 1,0 0-1,-1 0 1,1 0 0,-1 0-1,4 10 1,-4-5-14,2-1 0,0 0 1,0 0-1,0-1 0,1 0 1,1 0-1,0 0 0,0-1 0,0 0 1,1 0-1,12 8 0,-4-4-137,0-1 0,1-1 0,1-1 0,0 0 0,33 11 0,-7-8-297,1-1-1,0-2 1,1-3-1,68 2 1,-14-6-2278,-27-2-4127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1T12:51:18.560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178 165 960,'0'0'4707,"0"-35"-4441,2-11-203,0-23-54,-4 55 84,-2 29 128,-5 26 404,-24 69 0,2-17-67,3 8-374,4 1 1,5 1-1,4 1 0,5 1 0,4 132 1,5-225-188,2 1 0,0 0 1,0 0-1,1-1 0,1 1 1,0-1-1,1 1 0,0-1 1,1 0-1,0-1 0,1 1 1,0-1-1,1 0 0,0-1 1,0 1-1,18 16 0,5 2-85,-8-9-56,-1 1 0,-1 1 0,18 26 0,27 58-624,9 12-962,-65-108 1183,0 0-1,0 0 0,1-1 0,0 0 1,0-1-1,1 0 0,1-1 0,-1 0 1,1-1-1,21 9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1T12:51:23.515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53 1 2481,'0'0'3335,"0"10"-3215,-4 77 661,-19 98 1,1-11-515,19-69-239,4-104-35,-1 0 0,1-1 1,0 1-1,0-1 0,0 1 1,0-1-1,0 1 0,1-1 1,-1 0-1,0 0 0,0 1 1,0-1-1,0 0 0,0 0 1,0 0-1,0 0 0,0 0 1,0 0-1,1-1 0,-1 1 1,0 0-1,1-1 0,29-5 57,-14-3-50,0-1 1,-1 0 0,-1-1 0,0 0 0,-1-1 0,0-1 0,0-1-1,-1 0 1,-1 0 0,15-25 0,-16 12 305,-9 21 526,-3 18-546,-6 100-250,8-111-38,-1-1-1,1 1 1,-1 0-1,0 0 0,1-1 1,0 1-1,-1 0 1,1-1-1,-1 1 1,1-1-1,0 1 0,-1-1 1,1 1-1,0-1 1,-1 1-1,1-1 1,0 0-1,0 1 0,0-1 1,-1 0-1,1 0 1,0 0-1,0 1 0,0-1 1,0 0-1,-1 0 1,1 0-1,2-1 1,33 2 13,-27-1-16,8-1 7,1-1 0,-1-1 0,0 0 0,0-1 0,0-1-1,0-1 1,18-9 0,2-2-223,68-45 1,-101 60 169,1-2 0,-1 1 0,0 0 1,0-1-1,0 0 0,-1 0 1,1 0-1,-1 0 0,0 0 0,0-1 1,-1 0-1,4-8 0,-5 10 58,0 0 1,0 0-1,-1 0 0,1 0 0,-1 0 1,0 0-1,0 0 0,0 0 0,0 0 1,-1 0-1,1-1 0,-1 1 0,0 0 1,0 0-1,0 0 0,0 1 0,0-1 1,-1 0-1,1 0 0,-1 1 0,0-1 1,0 1-1,-3-4 0,-22-21 278,-3 1-1,0 1 1,-43-26-1,7 4 17,58 40-266,5 5-31,1 0 1,-1 0-1,0-1 0,0 2 0,1-1 0,-1 0 1,-1 1-1,1-1 0,0 1 0,0 0 0,-6-2 0,8 4-27,1-1-1,0 0 1,-1 0 0,1 1-1,-1-1 1,1 0-1,0 1 1,-1-1-1,1 1 1,0-1-1,0 0 1,-1 1-1,1-1 1,0 1 0,0-1-1,0 1 1,-1-1-1,1 1 1,0-1-1,0 1 1,0-1-1,0 0 1,0 1-1,0-1 1,0 1-1,0-1 1,0 1 0,0-1-1,0 1 1,1 0-1,-2 7-266,-13 70-2938,7-43-454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1T12:51:23.867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16 1 7362,'0'0'1760,"-15"188"-1752,15-140 0,0-8-8,0-6 0,0-8-160,0-5-384,0-18-616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1T12:51:24.222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1 6601,'0'0'1465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1T12:49:17.317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154 0 1280,'0'0'6348,"10"6"-6024,40 20 40,-26-14-231,-1 1 1,0 0-1,24 20 1,-40-28-129,-1 1 0,1 0 0,-2 0 0,1 0 0,-1 1 0,0 0 0,0 0 0,0 0 0,-1 0 0,-1 1 0,1 0 0,-1 0 0,0 0 0,2 14 0,-2-4-6,-1 1 0,-1-1 1,-1 0-1,-1 1 0,0-1 0,-1 0 1,-1 0-1,-1 0 0,0 0 1,-2 0-1,0-1 0,-1 0 1,0 0-1,-2-1 0,-18 29 1,17-31-171,0-1 1,-1 0-1,0-1 0,-1 0 1,0-1-1,-1-1 1,0 0-1,-1 0 1,0-1-1,-1-1 1,0-1-1,0 0 1,0 0-1,-1-2 1,0 0-1,0-1 0,-28 4 1,-17-6-3538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1T12:51:24.570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192 0 5521,'0'0'2849,"-8"229"-2793,8-162-48,15 4 40,0 0-48,-4-7-144,-7-4-8,-4-13-136,0-10-296,-15-10-497,-15-13-671,0-14-2161</inkml:trace>
  <inkml:trace contextRef="#ctx0" brushRef="#br0" timeOffset="1">1 438 3473,'0'0'2920,"254"-58"-3304,-141 45-816,51 0-88,-25 2 1000,-27 1-568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1T12:51:24.904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53 74 4001,'0'0'5829,"-3"-13"-5609,-10-36-129,8 38-106,2 11-3,1 6-23,-9 66 32,2 1 0,3 133-1,6-203-3,0 0 0,0-1 0,0 1-1,0 0 1,0 0 0,1 0 0,-1-1 0,1 1-1,0 0 1,0-1 0,0 1 0,0 0-1,0-1 1,1 1 0,-1-1 0,1 0-1,0 0 1,-1 1 0,1-1 0,4 3-1,-3-4-12,0 1 0,0-1 1,1 1-1,-1-1 0,0 0 0,1-1 0,0 1 0,-1 0 0,1-1 0,-1 0 0,1 0 0,-1 0 0,1 0 0,0-1 0,-1 1 1,5-2-1,-2-1 68,0 0 1,0 0 0,0 0 0,-1-1-1,0 0 1,1 0 0,-1 0 0,0-1-1,-1 0 1,1 0 0,-1 0-1,0 0 1,-1 0 0,1-1 0,-1 0-1,0 0 1,0 0 0,-1 0 0,0 0-1,0-1 1,0 1 0,1-9 0,-3 15-30,1 0 0,0 0 1,0 0-1,0 0 1,0 0-1,0 0 0,-1 0 1,1 0-1,0 0 0,0 0 1,0 0-1,0 1 1,-1-1-1,1 0 0,0 1 1,0-1-1,0 1 1,-1-1-1,1 1 0,0-1 1,-1 1-1,2 0 1,71 99-193,20-7-1365,-54-57-1208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1T12:51:25.347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 42 4609,'0'0'3861,"0"17"-3749,2 56-20,-1-68-91,-1-1-1,2 1 1,-1-1 0,0 1-1,1-1 1,-1 0 0,1 0 0,1 0-1,-1 0 1,0 0 0,1 0-1,0-1 1,0 1 0,0-1 0,0 0-1,1 1 1,-1-2 0,1 1-1,-1 0 1,1-1 0,0 1 0,0-1-1,1 0 1,-1-1 0,0 1 0,0-1-1,1 0 1,-1 0 0,1 0-1,4 0 1,0 0-46,-1 0-1,1-1 1,0 0 0,0 0 0,-1-1-1,1 0 1,0 0 0,-1-1-1,1 0 1,-1-1 0,0 0-1,1 0 1,9-7 0,-13 7 44,-1 0 1,0-1-1,0 1 1,0-1 0,0 0-1,-1 0 1,0-1-1,1 1 1,-2-1 0,1 1-1,0-1 1,-1 0-1,0 0 1,0 0 0,0 0-1,-1 0 1,0-1-1,0 1 1,0-1 0,-1 1-1,0 0 1,0-1-1,0 1 1,0-1-1,-2-6 1,1 8 34,-1 1 0,1-1 1,0 1-1,-1 0 0,0 0 0,0 0 1,0 0-1,0 0 0,0 0 0,-1 0 0,1 0 1,-1 1-1,0 0 0,1-1 0,-1 1 0,0 0 1,0 0-1,-1 1 0,1-1 0,0 0 0,-1 1 1,1 0-1,-1 0 0,1 0 0,-1 0 1,-5 0-1,-12-2 33,-1 0 0,1 1 0,-23 1 0,41 1-72,-1 0 0,1 0-1,0 0 1,0 0 0,0 0-1,0 1 1,0-1-1,0 1 1,0 0 0,0 0-1,0 0 1,0 0 0,0 1-1,1-1 1,-1 1 0,0 0-1,1 0 1,0 0-1,-1 0 1,1 0 0,0 0-1,-2 3 1,1 0-237,1 1 0,0-1 0,0 1 0,0-1 0,1 1 0,0 0 0,0 0 0,0-1-1,1 1 1,0 11 0,0 17-3622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1T12:51:26.003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1 425 7314,'0'0'2507,"0"5"-2566,0 5 64,-1-1-13,1 0-1,1-1 1,-1 1 0,2-1-1,3 15 1,-4-19 3,0-1-1,1 0 1,-1 0 0,1 0 0,0 0-1,0 0 1,0-1 0,0 1-1,1-1 1,-1 1 0,1-1 0,-1 0-1,1 0 1,0 0 0,0 0 0,0 0-1,0-1 1,0 1 0,5 1-1,9 1-103,1 0-1,0-1 0,0-1 1,0 0-1,0-1 0,0-2 1,22-2-1,-36 3 131,0 0-1,-1-1 1,1 1 0,0-1 0,-1 0 0,1 0 0,0-1-1,-1 1 1,1-1 0,-1 0 0,0 0 0,0 0-1,0 0 1,0 0 0,0-1 0,0 1 0,0-1-1,-1 0 1,1 0 0,-1 0 0,0 0 0,0 0 0,0-1-1,0 1 1,-1 0 0,1-1 0,-1 1 0,0-1-1,0 0 1,0 1 0,0-1 0,-1 0 0,0 0-1,0 0 1,0 1 0,0-1 0,-1-5 0,-1 6 92,0 0 0,0 1 0,0-1 0,0 1 0,0 0 0,-1 0 0,1 0 0,-1 0 1,0 0-1,1 0 0,-1 1 0,0-1 0,0 1 0,0 0 0,0 0 0,0 0 0,0 0 0,-1 1 0,-5-1 1,8 2-114,0 0 1,1 0-1,-1 0 1,1 1-1,-1-1 1,1 0 0,0 0-1,-1 1 1,1-1-1,0 0 1,0 1 0,0-1-1,0 0 1,0 1-1,0-1 1,1 2-1,-1-1 1,0 17-6,-1-4 1,2-1 1,0 1-1,2 15 1,-2-25-5,1 0 1,-1 0 0,1 0-1,0 0 1,0 0 0,1 0-1,-1-1 1,1 1 0,0-1-1,0 0 1,0 0 0,7 6-1,2 0-61,1-1-1,0 0 0,0-1 1,1 0-1,0-1 0,0 0 0,1-2 1,0 1-1,0-2 0,1 0 0,25 3 1,18 0-564,102-3 1,-124-4 397,-17 0 53,1 0 0,-1-2 0,0 0 0,0-2 0,0 0 0,28-9 0,-42 10 150,0 1-1,0-1 1,0 0 0,0 0 0,-1-1 0,1 1 0,-1-2 0,0 1 0,0 0 0,0-1 0,-1 0 0,0 0-1,0 0 1,0 0 0,0-1 0,-1 0 0,0 0 0,0 0 0,0 0 0,-1 0 0,0 0 0,0-1 0,1-10 0,-1 1 282,-2 1 1,1-1 0,-2 0 0,0 0 0,-1 1 0,-1-1-1,0 1 1,-9-27 0,-7-7 725,-33-60-1,12 27-129,-25-58 640,55 126-1227,9 21-348,1-7 92,-9 139-385,13 204 0,4-271-757,3-1 0,25 86 0,-20-91-565,7 26-3345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1T12:51:26.380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24 8106,'0'0'1920,"374"-4"-3000,-168-2-696,8-8-3106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1T12:51:26.824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13 320 2721,'0'0'7048,"-12"0"-6982,18 0-59,31 1 15,-1-2 0,0-1 0,0-2 0,65-16-1,-38 0-125,67-31-1,-106 40 11,-1-1 0,0-1 1,-1-1-1,0-1 0,33-31 0,-52 44 82,0-1 0,0 0 0,0 0 1,0 0-1,0 0 0,-1-1 0,0 1 0,0-1 0,0 1 0,0-1 0,0 0 0,-1 0 0,1 1 0,-1-1 0,0 0 0,-1 0 0,1 0 0,0-1 0,-1 1 0,0 0 1,-1-5-1,1 7 21,-1 1 1,0 0 0,0-1 0,0 1 0,0 0 0,-1-1 0,1 1 0,0 0 0,0 0 0,-1 0 0,1 0 0,-1 0 0,1 0-1,-1 1 1,1-1 0,-1 0 0,1 1 0,-1-1 0,0 1 0,1 0 0,-1-1 0,0 1 0,-2 0 0,-50-3 99,42 3-70,-13-1 21,-1-1-11,1 2 0,-1 0 0,1 2 0,-41 8 0,60-9-39,0 0 0,0 1 0,0 0 0,1 0 0,-1 1 1,1 0-1,-1 0 0,1 0 0,0 0 0,0 1 0,1 0 0,-1 0 1,1 0-1,0 1 0,0-1 0,0 1 0,1 0 0,-1 0 0,1 0 1,0 1-1,1-1 0,-1 1 0,1-1 0,0 1 0,-1 8 0,0-1-11,0 0-1,1 1 0,1-1 1,0 0-1,1 1 0,0-1 0,1 1 1,1-1-1,0 1 0,1-1 1,0 0-1,1 0 0,0 0 1,1-1-1,1 1 0,0-1 0,0-1 1,1 1-1,1-1 0,0 0 1,1-1-1,0 1 0,0-2 0,11 10 1,1-4-296,0-1 1,1-1 0,1 0 0,0-2-1,0-1 1,1 0 0,1-2-1,-1-1 1,1-1 0,46 5-1,25-4-2583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1T12:51:27.187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4 1432,'0'0'8677,"0"0"-8673,0 0 0,1 0 1,-1 0-1,0 0 0,0 0 0,0 1 0,0-1 1,0 0-1,1 0 0,-1 0 0,0 0 1,0 0-1,0 0 0,0 0 0,0 0 0,1 0 1,-1 0-1,0 0 0,0 0 0,0 0 1,0 0-1,0 0 0,1-1 0,-1 1 1,0 0-1,0 0 0,0 0 0,0 0 0,0 0 1,1 0-1,-1 0 0,0 0 0,0 0 1,0-1-1,0 1 0,0 0 0,0 0 0,0 0 1,0 0-1,0 0 0,1 0 0,-1-1 1,0 1-1,0 0 0,0 0 0,0 0 1,0 0-1,0 0 0,0-1 0,0 1 0,0 0 1,0 0-1,11 29 21,0 2 0,-2-1 0,-2 1 0,4 33 1,0-8-12,1-7 45,-5-20-11,-1-1 1,4 50-1,-11-152 404,-1 20-141,6-74 0,-3 123-313,0 0 0,0 1 0,0-1 0,0 0 1,1 1-1,-1-1 0,1 1 0,0-1 0,1 1 1,-1 0-1,1 0 0,0 0 0,0 0 1,0 1-1,0-1 0,1 1 0,0 0 0,-1 0 1,1 0-1,0 0 0,0 0 0,1 1 0,-1 0 1,0 0-1,8-2 0,4 0-259,1 0 0,0 1-1,0 1 1,1 0 0,25 2 0,18 0-1506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1T12:51:27.587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 98 6001,'0'0'3441,"11"8"-3418,-1 0-21,0 0 1,0 1 0,-1 0-1,0 1 1,-1 0 0,0 0-1,-1 1 1,0 0 0,0 0-1,-2 0 1,9 22 0,-7-8 1,0 0 0,-2 1 0,-1 0 0,-2-1 0,0 53 0,-2-75 53,0-32 436,-1 8-503,2-1-1,0 1 1,1 0-1,1-1 1,1 1-1,1 0 1,1 1-1,1-1 0,1 1 1,0 1-1,13-21 1,-7 18-27,0 0 0,24-26 0,-33 42 31,1-1 1,0 1-1,0 1 1,0-1-1,1 1 0,0 0 1,0 1-1,1-1 1,-1 1-1,17-5 1,-24 8-7,1 1 1,0 0 0,0-1-1,-1 1 1,1 0 0,0 0-1,0 0 1,0 0 0,-1-1 0,1 1-1,0 0 1,0 1 0,0-1-1,-1 0 1,1 0 0,0 0-1,0 0 1,0 1 0,-1-1-1,1 0 1,0 0 0,0 1-1,-1-1 1,1 1 0,0-1-1,-1 1 1,1-1 0,-1 1-1,1-1 1,0 1 0,0 1-1,2 22-1528,-3-20 1126,0 27-3937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1T12:51:27.921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90 0 3441,'0'0'5809,"-82"212"-5729,74-161 24,8-8-88,0-5-8,0-5-8,19-9 0,22-7 0,19-7-112,7-10-640,8-7-776,-15-27-785,-23-3-1864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1T12:51:28.265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169 246 1528,'0'0'7036,"-28"-30"-6341,-84-90-192,84 85-221,28 35-277,0 0 0,0-1 0,0 1 0,0 0 0,0 0 0,0-1 0,0 1 0,0 0 0,0 0 1,0-1-1,0 1 0,0 0 0,0 0 0,0 0 0,0-1 0,0 1 0,0 0 0,0 0 0,0-1 0,0 1 1,1 0-1,-1 0 0,0 0 0,0-1 0,0 1 0,0 0 0,1 0 0,-1 0 0,0 0 0,0-1 0,0 1 1,1 0-1,-1 0 0,0 0 0,0 0 0,0 0 0,1 0 0,-1 0 0,0 0 0,0 0 0,1 0 0,-1-1 1,0 1-1,0 0 0,1 0 0,-1 1 0,0-1 0,0 0 0,1 0 0,-1 0 0,0 0 0,1 0 0,1-1 35,26-5 1,0 2-1,0 0 1,1 2 0,-1 1-1,0 1 1,1 1 0,-1 2-1,0 1 1,0 1 0,0 1-1,-1 2 1,0 0 0,0 2-1,-1 1 1,0 1 0,-1 2-1,28 18 1,-27-12-6,0 1-1,-1 1 1,-1 1-1,35 45 1,-50-57-30,-1 1 0,1 1 0,-2 0 0,0 0 0,-1 0 0,0 1 0,-1 0 0,0 0 0,-1 0-1,-1 1 1,0-1 0,1 28 0,-4-40 31,1 1-1,-1 0 0,0 0 0,0 0 0,0 0 0,-1 0 0,1-1 1,-1 1-1,0 0 0,1 0 0,-1-1 0,0 1 0,-1 0 0,1-1 1,0 1-1,-1-1 0,1 1 0,-1-1 0,0 0 0,0 0 0,0 0 1,0 0-1,0 0 0,0 0 0,-1 0 0,1-1 0,-1 1 1,1-1-1,-1 0 0,1 0 0,-1 0 0,0 0 0,1 0 0,-1 0 1,0-1-1,0 1 0,0-1 0,0 0 0,1 0 0,-1 0 0,0 0 1,0-1-1,0 1 0,0-1 0,1 1 0,-1-1 0,-5-2 0,5 2-5,0 0-1,0-1 0,1 1 0,-1 0 0,0-1 0,1 0 1,-1 1-1,1-1 0,0 0 0,-1 0 0,1 0 0,0-1 0,0 1 1,1-1-1,-1 1 0,-2-5 0,0 0-14,1-1 0,1 1 0,-1 0 0,1-1 0,0 1 0,0-13 0,0-1-99,1 0 0,2-1 1,0 1-1,5-24 0,-3 28-44,2 0-1,0 0 1,2 0 0,-1 0-1,2 1 1,0 0 0,1 1 0,16-21-1,-7 12-71,1 2 0,1 0 0,1 1 0,31-24 0,-44 39 176,0 0 0,1 0 0,0 1 1,0 0-1,19-7 0,-27 11 9,1 1 0,-1-1 1,1 1-1,-1-1 0,1 1 0,0 0 0,-1-1 1,1 1-1,-1 0 0,1 0 0,0 0 0,-1 0 1,1 1-1,0-1 0,-1 0 0,1 1 0,-1-1 1,1 1-1,0-1 0,-1 1 0,0 0 0,1 0 1,-1 0-1,1 0 0,-1 0 0,0 0 0,0 0 1,1 0-1,-1 0 0,0 0 0,0 1 0,0-1 1,0 0-1,-1 1 0,1-1 0,0 1 1,-1-1-1,1 1 0,0-1 0,-1 1 0,1 2 1,6 37-1473,-6 0-2193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1T12:49:19.468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81 345 4521,'0'0'1920,"24"-13"-1904,13-5-13,7-4 0,60-39-1,-99 58-3,53-42 10,-55 43-12,0-1-1,0 0 1,0 1-1,-1-1 1,1 0-1,-1-1 1,0 1-1,0 0 1,0-1-1,0 1 1,-1-1-1,1 1 1,-1-1-1,0 0 1,1-7-1,-2 10 3,0 1 0,-1-1 0,1 1-1,0-1 1,-1 1 0,1-1 0,-1 1 0,1-1-1,-1 1 1,1 0 0,-1-1 0,1 1-1,-1 0 1,1-1 0,-1 1 0,1 0-1,-1 0 1,0-1 0,1 1 0,-1 0 0,1 0-1,-1 0 1,0 0 0,1 0 0,-1 0-1,0 0 1,1 0 0,-2 0 0,-24 0-22,19 1 27,-23-2 141,0 2 0,0 1 0,1 2 0,-42 10 1,63-12-90,0 0 0,0 0 1,1 1-1,-1 1 0,1-1 0,0 1 1,0 0-1,0 1 0,0 0 1,1 0-1,0 0 0,0 1 0,0 0 1,1 0-1,-1 0 0,2 1 1,-1 0-1,1 0 0,0 0 1,0 0-1,-3 12 0,4-12-39,1 1-1,0 0 1,1 0-1,0 0 1,0 0-1,0 0 1,1 0-1,1 1 1,1 13-1,-1-18-11,0 0 0,0 0 0,1 0 0,-1 0 0,1-1-1,0 1 1,0-1 0,0 1 0,0-1 0,1 0 0,0 1-1,-1-1 1,1-1 0,0 1 0,0 0 0,0-1 0,1 0-1,-1 1 1,1-1 0,7 3 0,6 1-21,0-1 0,1-1 0,0-1 0,-1 0 0,1-1 0,0-1 0,1-1 0,27-3 0,-20 1-22,0-2 1,0-1 0,-1-1-1,0-1 1,34-15 0,-7-1-119,-1-3 0,-1-2 1,-2-2-1,-1-2 0,-1-3 1,-2-1-1,71-75 0,-112 108 153,0 0 8,0-1-1,0 1 0,0-1 1,0 1-1,0-1 0,-1 0 1,1 0-1,-1 0 1,0-1-1,-1 1 0,1 0 1,-1-1-1,0 1 0,1-7 1,-3 10 2,0 0 1,0 1-1,0-1 1,0 0-1,0 1 1,-1-1-1,1 1 1,0 0-1,0-1 1,0 1-1,-1 0 1,1 0-1,0 0 1,0 0-1,-1 0 1,1 0-1,0 0 1,-1 0-1,-1 1 1,-2-1 7,-5 1-3,0 1 0,0-1 0,1 2 0,-1-1-1,1 1 1,-1 1 0,1 0 0,0 0 0,0 1 0,1 0-1,-1 0 1,-8 8 0,1 0 106,0 1 1,0 0-1,1 1 0,-23 32 1,35-43-112,0 0 0,0 0 1,0 0-1,1 0 0,0 1 1,0-1-1,0 1 0,0-1 1,1 1-1,-1 0 0,0 7 1,6-11-2,0 0-1,0 0 1,-1 0 0,1-1 0,0 0 0,0 1-1,0-2 1,0 1 0,0 0 0,8-2 0,0-2 2,-1 1 0,1-2 0,-1 1 0,1-2 0,-1 1 0,-1-1 0,1-1 0,-1 0 0,14-13 0,3-5 269,46-54-1,-71 77 59,-5 11-95,-30 73-187,17-47-44,1 2 0,2 0 0,-10 46 0,14-15 5,2 1 0,4-1-1,6 92 1,-2-147-15,0-1 1,1 1-1,1 0 1,0-1-1,0 1 0,1-1 1,1 0-1,9 19 1,-13-30-11,0 1 1,0 0-1,0-1 1,1 1-1,-1-1 1,0 1 0,1-1-1,-1 0 1,1 1-1,-1-1 1,1 0-1,0 0 1,0 0-1,-1 0 1,1-1-1,0 1 1,0 0 0,0-1-1,0 1 1,0-1-1,0 0 1,0 1-1,0-1 1,0 0-1,0 0 1,0 0-1,2-1 1,2 0-26,0-1 0,1 0 0,-1 0 0,0 0 0,0-1 0,-1 0 0,1 0 0,-1 0 0,8-6 1,164-150-2540,-170 152 2304,84-81-4652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1T12:51:28.650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1314 1 7154,'0'0'6672,"5"44"-6616,-1-11-48,29 367 138,-32-369-154,5 133 70,-19 199 0,8-313-123,-2-1 0,-2 0 0,-3 0 0,-1-1 0,-3-1 0,-1 0 0,-3-1 0,-40 69 0,46-96-99,0-1 0,0-1-1,-2 0 1,0-1 0,-1-1 0,0 0 0,-2-2 0,1 0-1,-1-1 1,-41 19 0,20-14 66,-1-2 0,-1-1 0,0-2 1,-68 9-1,26-12-424,-134-4 0,164-5 177,-127-2-1926,27-6-2436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1T12:51:29.918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8 357 5065,'0'0'2746,"11"-31"-2677,36-102-51,-40 118-19,0-1 1,1 2 0,0-1 0,19-23-1,-22 32 31,0-1 0,0 0 0,-1 0 0,0 0 0,0-1 0,0 0 0,3-12 0,-21 3 1557,4 10-1597,9 7 13,1 0 0,0 0 1,0 0-1,0 0 0,0 0 0,-1 0 1,1 0-1,0 0 0,0 0 0,0 0 1,-1 0-1,1 0 0,0 0 0,0 0 1,0 0-1,0 0 0,-1 0 0,1 0 1,0 0-1,0 0 0,0 0 1,0 1-1,0-1 0,-1 0 0,1 0 1,0 0-1,0 0 0,0 0 0,0 0 1,0 1-1,0-1 0,0 0 0,-1 0 1,1 0-1,0 0 0,0 1 0,0-1 1,0 0-1,0 0 0,0 0 1,0 0-1,0 1 0,0-1 0,0 0 1,0 0-1,0 1 0,-6 39-28,-2 0-1,-2 0 0,-29 74 1,25-80 13,2 0 1,1 1-1,2 0 0,1 1 1,-5 69-1,13-103 1,-1-1 0,1 1 1,0 0-1,0-1 0,1 1 0,-1-1 0,0 1 1,0-1-1,1 1 0,-1-1 0,1 1 0,-1-1 1,1 0-1,0 1 0,0-1 0,1 3 0,0-3-3,0 0-1,1 0 0,-1 1 0,0-1 0,1 0 1,-1-1-1,0 1 0,1 0 0,0-1 0,-1 1 1,1-1-1,3 0 0,42 3-572,86-7 0,-44-10-1308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1T12:51:30.566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0 521 4841,'0'0'1560,"19"2"-1869,62 9 138,-77-10 151,0-1-1,1 0 1,-1 0-1,0 0 1,1 0-1,-1-1 0,0 0 1,1 0-1,-1 0 1,0 0-1,0-1 1,0 1-1,0-1 1,0 0-1,0 0 1,0-1-1,-1 1 0,1-1 1,-1 0-1,0 0 1,0 0-1,0 0 1,0 0-1,0-1 1,-1 0-1,1 1 1,2-8-1,-2 4 67,0-1 1,0 0-1,-1 0 1,0 0-1,0-1 0,-1 1 1,0 0-1,-1 0 1,0-1-1,0 1 0,0-1 1,-3-9-1,2 15 18,-1 0 1,1 1-1,-1-1 0,1 0 0,-1 1 0,0 0 0,0-1 0,0 1 1,0 0-1,0 0 0,0 0 0,-1 0 0,1 1 0,-1-1 1,0 1-1,1-1 0,-1 1 0,0 0 0,0 0 0,1 0 0,-1 1 1,0-1-1,0 0 0,-3 1 0,-3-2 30,1 1 0,-1 0 0,0 1 0,1 0 1,-1 0-1,0 0 0,-10 3 0,17-2-81,0 0 0,1 0 0,-1 0 0,1 0 1,0 0-1,-1 1 0,1-1 0,0 0 0,-1 1 1,1-1-1,0 1 0,0-1 0,0 1 0,1-1 0,-1 1 1,0 0-1,1-1 0,-1 1 0,0 0 0,1 0 0,0-1 1,-1 4-1,-2 43 191,2-41-195,1 1 0,0-1 0,1 0 0,0 0 0,0 1-1,1-1 1,-1 0 0,4 8 0,-3-12-10,0 0-1,1 0 1,-1 1-1,1-2 1,-1 1-1,1 0 1,0 0-1,0-1 1,0 0-1,0 0 1,1 1-1,-1-2 1,1 1-1,-1 0 0,1-1 1,-1 0-1,8 2 1,18 4-159,0-1 0,0-2 0,1-1 0,0-1 0,-1-2 0,1-1 0,0-1 0,-1-1 0,0-2 1,1-1-1,-2-1 0,1-2 0,40-17 0,-49 16 74,-1-1 0,-1 0-1,0-1 1,0-1 0,-1-1 0,-1 0 0,22-26 0,-28 29 186,-2-1 1,1 0-1,-2 0 1,1 0-1,-2-1 0,0-1 1,0 1-1,-2-1 0,1 1 1,-2-1-1,0-1 1,2-16-1,-4 15 308,4-60 1045,-5 70-1208,0 0 0,0-1-1,-1 1 1,1 0 0,-2-1-1,1 1 1,-1 0 0,-4-10-1,6 16-227,0-1-1,0 1 0,0-1 1,0 1-1,0-1 0,0 1 1,0 0-1,-1-1 0,1 1 1,0-1-1,0 1 0,0 0 1,-1-1-1,1 1 0,0 0 1,-1-1-1,1 1 0,0 0 1,-1-1-1,1 1 0,0 0 1,-1 0-1,1-1 0,0 1 1,-1 0-1,1 0 0,-1 0 1,1 0-1,-1-1 0,1 1 1,0 0-1,-1 0 0,1 0 0,-1 0 1,1 0-1,-1 0 0,1 0 1,-1 0-1,1 0 0,0 1 1,-1-1-1,1 0 0,-1 0 1,1 0-1,-1 0 0,1 1 1,0-1-1,-1 0 0,1 0 1,0 1-1,-1-1 0,1 0 1,-1 1-1,-11 26-108,-5 38 64,2 1 1,4 1-1,-6 131 0,29 204-2696,-5-320 224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1T12:51:30.916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98 7194,'0'0'1192,"206"-37"-1160,-53 10-32,12-7-2465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1T15:18:17.7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1 224,'0'0'3998,"-4"1"-3612,-24 6 1322,11-5-4391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1T15:18:18.5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 5417,'0'0'3866,"-8"0"-5489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1T15:18:26.912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7 0 1696,'-6'3'6531,"24"-2"-6503,0 1 1,0 0-1,-1 1 1,1 1-1,-1 1 1,1 0-1,-2 2 0,1 0 1,26 15-1,-37-19-39,-1 1 0,0 0 0,0 0 0,0 1 0,0 0 0,-1 0 0,1 0 0,-1 0 0,-1 0 0,1 1 0,-1 0 0,0 0 0,3 7 0,1 8 22,-1 0 0,6 37-1,-9-40 26,1 1 0,0-1 0,14 33-1,-3-22-26,-1 1 0,-2 0 0,-1 0 0,-1 1 0,-1 0 0,6 48 0,29 280 31,-35-306-25,-3-14 20,17 62 0,-19-88-33,1 0 1,1 0-1,0 0 0,1 0 0,0-1 0,1 0 0,0-1 0,12 13 0,-12-15 7,0 0 0,-1 1 0,0-1 0,-1 2 0,0-1 0,-1 1 0,0-1 0,0 1 0,-1 1 0,5 22 0,-5-2 22,-1 1 0,-1 54 0,-2-62 0,-1-16-10,1 0-1,0 1 1,0-1 0,1 1-1,1-1 1,-1 1 0,1-1-1,1 0 1,0 0 0,0 0-1,1 0 1,0-1 0,0 0-1,1 1 1,0-1 0,1-1-1,9 11 1,7 10 45,-2 1 0,20 36 0,-23-36-45,1 0-1,32 38 1,-44-60-18,0-1 1,0-1-1,0 1 0,1-1 0,-1 0 1,1 0-1,0-1 0,1 0 0,-1-1 1,1 1-1,0-1 0,8 2 0,-1-2 16,1-1-1,0 0 0,0-1 0,0-1 1,21-2-1,-32 2-17,1-1 0,-1-1 1,1 1-1,-1-1 0,0 0 0,0 0 0,0 0 0,0-1 1,0 0-1,0 0 0,-1 0 0,1 0 0,-1-1 0,0 0 1,7-7-1,-10 10-3,-1 0 1,1 0 0,-1 0-1,0 0 1,1 0 0,-1 0-1,0 1 1,0-1 0,1 0-1,-1 0 1,0 0 0,0 0-1,0 0 1,0 0 0,0 0-1,-1 0 1,1 0 0,0 0-1,0 0 1,0 0 0,-1 0-1,1 0 1,-1 0 0,1 0-1,-1 1 1,1-1 0,-1 0-1,1 0 1,-1 0 0,0 1-1,1-1 1,-1 0 0,0 1-1,1-1 1,-1 1 0,0-1-1,0 1 1,0-1 0,0 1-1,0-1 1,0 1 0,1 0-1,-1 0 1,0-1 0,0 1-1,0 0 1,0 0 0,0 0-1,0 0 1,0 0 0,0 0-1,0 0 1,0 0 0,-1 1-1,-4-1 1,1 1 0,0-1 0,0 1-1,0 0 1,0 0 0,0 1-1,0 0 1,0-1 0,1 2 0,-1-1-1,1 0 1,-1 1 0,1 0 0,0 0-1,0 0 1,0 1 0,0-1-1,1 1 1,-1 0 0,1 0 0,0 0-1,-5 10 1,0-2-9,1 1 0,0 0 0,1 0 0,1 0 0,0 1 1,-4 17-1,-14 91 61,14-67-69,1 17 3,3 0 0,8 137 0,2-157 69,17 76 1,-5-40 132,2 0-88,56 156 0,-30-108 7,-29-91-65,2-1-1,26 43 1,-22-44-30,-15-23 14,-1 0 0,-1 0 0,0 0 0,-1 0 0,-2 1 0,0-1 0,-1 1 0,-1 0 0,-1 0 0,-1-1 0,-6 32 0,-19 62 82,-8 44 176,33-143-253,-1 0 1,0-1-1,-9 28 0,10-38-30,0 0 0,0 0 0,0 0 0,0 0 0,-1-1 0,1 1 0,-1-1 0,0 1 0,0-1-1,0 0 1,-1 0 0,1-1 0,-1 1 0,1-1 0,-1 1 0,0-1 0,-7 3 0,-43 14-282,-33 14-1955,-181 41 0,203-66-1827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1T15:18:28.619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231 0 672,'0'0'4633,"-7"4"-4512,-8 5 133,1 1-1,1 1 1,0 0-1,0 1 0,1 0 1,1 1-1,-17 23 1,13-11-141,1 0 1,1 1 0,1 1-1,1 0 1,2 1-1,1 0 1,1 0 0,1 0-1,2 1 1,1 0 0,1 0-1,1 0 1,5 47 0,-2-66-113,-1 0 0,2 1 0,-1-2 0,1 1 0,1 0 1,0 0-1,0-1 0,1 0 0,0 0 0,0 0 0,1-1 1,0 0-1,1 0 0,0 0 0,0-1 0,11 9 1,-9-9-58,1 0 1,-1 0-1,2-1 1,-1 0-1,1-1 1,0 0-1,0 0 1,0-1 0,1-1-1,-1 0 1,1-1-1,0 0 1,19 1-1,-26-3 39,0 0-1,-1-1 0,1 1 0,-1-1 1,1 0-1,-1 0 0,0-1 0,1 1 0,-1-1 1,0 0-1,0 0 0,0 0 0,0 0 0,0-1 1,-1 0-1,1 0 0,-1 0 0,0 0 1,1 0-1,-1-1 0,-1 1 0,1-1 0,0 0 1,-1 0-1,0 0 0,0 0 0,0 0 1,-1 0-1,1-1 0,0-4 0,3-13 401,-1 0 0,-1-1 0,-1 0 0,-1-38 0,-1 50 59,0 11-226,-1 11-185,-6 55-22,4 1 1,2-1-1,8 73 0,-5-125-224,1 0-1,0-1 1,1 1 0,11 25-1,-13-35 68,0 0-1,0 1 1,1-1-1,-1 0 1,1 0-1,0 0 1,0-1-1,0 1 1,1-1-1,-1 1 1,1-1-1,0 0 1,0-1-1,0 1 1,0-1-1,1 1 1,6 1-1,6-2-3870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1T15:18:28.980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27 1 6145,'0'0'2073,"-26"185"-1945,26-138 0,0-3-128,0-4 64,7-3-64,8-10-80,0-7 80,-4-13-392,-3-7-256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1T15:18:29.348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 4 6441,'0'0'1853,"2"18"-1755,0 4-79,13 98 478,-13-105-438,2 0 0,-1 0 0,2 0 0,0-1 0,1 0 0,10 19 0,-14-30-57,0 0 0,0-1 1,0 1-1,1-1 0,-1 0 1,1 0-1,-1 0 0,1 0 1,0 0-1,0 0 0,0-1 1,0 0-1,0 1 0,0-1 1,5 1-1,-7-2-1,1 1 0,-1-1 0,1 0 0,-1 0 0,1 0-1,-1 0 1,1 0 0,-1 0 0,1 0 0,-1-1 0,1 1 0,-1 0 0,1-1 0,-1 1 0,0-1 0,1 0 0,-1 1-1,0-1 1,1 0 0,-1 0 0,0 0 0,0 0 0,0 0 0,0 0 0,0 0 0,0 0 0,0 0 0,0-1 0,0 1-1,0 0 1,-1-1 0,1 1 0,-1 0 0,1-2 0,5-19-20,-1 1 1,-1-1-1,2-26 1,-5 28-12,1 0 0,2 1 1,0-1-1,9-26 0,-11 42-140,0 0-1,0 0 1,0 1-1,0-1 0,1 1 1,0-1-1,-1 1 1,1 0-1,1 0 0,-1 0 1,6-4-1,3-3-2116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1T12:49:19.919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 0 7738,'0'0'2916,"0"5"-2961,6 79 42,-8 136-1,-2-66 12,4-146-31,0-1 0,0 1 0,1 0-1,0-1 1,0 1 0,1 0 0,4 10 0,-4-15 0,-1 0 0,1 0 1,0 0-1,-1-1 1,2 1-1,-1-1 1,0 1-1,0-1 1,1 0-1,-1 0 1,1 0-1,0 0 1,-1 0-1,1-1 1,0 1-1,0-1 0,0 0 1,0 1-1,0-2 1,1 1-1,2 0 1,10 2-476,0-1-1,0-1 1,0-1 0,1 0 0,-1-1 0,19-4-1,26-18-5534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1T15:18:30.151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8 315 1400,'0'0'5268,"-1"13"-5145,-6 54 296,39-68 411,-26-1-837,0 0-1,0-1 0,0 0 0,-1 0 0,1 0 1,-1-1-1,0 0 0,1 0 0,-2 0 0,1-1 1,0 1-1,4-8 0,3-2-532,-2 0 0,0-1 1,12-22-1,-21 34 475,1 0 1,-1 0-1,0 0 0,0 0 1,0-1-1,0 1 0,0 0 1,-1 0-1,1-1 0,-1 1 1,0 0-1,0-1 0,0 1 1,-1 0-1,1-1 0,-2-2 1,1 4 174,0 0 1,0-1 0,0 1-1,0 0 1,-1 1-1,1-1 1,-1 0-1,1 0 1,-1 1 0,0-1-1,0 1 1,0-1-1,0 1 1,0 0-1,0-1 1,0 1 0,0 0-1,0 1 1,-1-1-1,1 0 1,-5 0 0,3 0 100,-36-3 1218,39 4-1412,0 0 0,0 1 0,-1-1 0,1 1 0,0 0 0,0-1 0,-1 1 0,1 0 0,0 0 0,0-1 0,0 1 0,0 0 0,0 0 0,0 0 0,1 0 0,-1 1 0,0-1 0,0 0 0,1 0 0,-1 0-1,1 1 1,-1-1 0,1 0 0,-1 1 0,1 1 0,-4 18 45,0-1 0,2 1-1,1 0 1,0 0 0,1 0 0,6 34-1,-5-51-68,1 1-1,-1-1 0,1 0 0,0 1 0,0-1 0,1 0 1,-1 0-1,1-1 0,0 1 0,0 0 0,0-1 1,1 0-1,-1 0 0,1 0 0,-1 0 0,1 0 0,0-1 1,0 1-1,1-1 0,-1 0 0,0-1 0,1 1 1,-1-1-1,8 2 0,-5-1-13,0-1 1,0 0-1,0 0 0,0 0 1,0-1-1,0 0 0,0 0 1,0-1-1,0 0 0,0 0 1,0-1-1,0 0 0,0 0 1,0 0-1,-1-1 0,7-4 1,1-3 7,-1-1 1,-1 0-1,0-1 1,-1-1 0,0 0-1,-1 0 1,11-20-1,56-111 87,-63 116 4,53-116 448,-63 142-556,0 11 18,-1 15 32,-2-22-11,1 58 136,-3-48-106,1 0-1,1 0 0,0 0 0,0 0 0,1 0 0,7 22 0,-8-32-37,0-1 1,0 0-1,0 1 1,0-1-1,0 0 0,0 0 1,0 0-1,0 0 0,0 0 1,1 0-1,-1 0 0,0-1 1,1 1-1,-1 0 0,0-1 1,1 1-1,-1-1 0,1 1 1,-1-1-1,1 0 0,2 1 1,40-1 57,-17 1-21,-19 1-38,0 0 1,0 1-1,0 0 0,0 1 1,0-1-1,-1 2 0,1-1 1,-1 1-1,0 0 1,-1 0-1,12 12 0,-8-8-10,1 0 0,0 0 0,14 7 0,-21-13-2,1-1-1,-1 0 1,1-1-1,-1 1 1,1-1-1,-1 0 1,1 0-1,0 0 1,0-1-1,-1 1 1,1-1-1,0 0 1,6-1-1,-5-1-59,-1 0 0,0 0 0,1 0-1,-1 0 1,0-1 0,0 0 0,0 0 0,-1 0 0,1-1-1,-1 1 1,0-1 0,0 0 0,0 0 0,0-1 0,-1 1-1,5-9 1,5-4-285,42-53-1832,-8-1-1491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1T15:18:31.552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8 20 2577,'0'0'7380,"0"-4"-7276,0-12-34,2 31 29,0 0-1,1-1 0,0 1 0,9 22 0,4 16 37,17 103 51,-16-68-256,45 137-1,-59-218 49,-4-13 24,0 1 0,0 0 0,1-1 0,0 1 0,0 0 0,0-1 0,2-8 1,0-8-43,-2 11 29,0 1 0,1-1-1,1 0 1,0 1 0,0-1 0,1 1 0,0-1 0,1 1-1,10-19 1,-12 25 18,1 0 0,0-1-1,0 1 1,0 1 0,0-1-1,1 0 1,0 1 0,0-1 0,0 1-1,0 0 1,0 1 0,0-1-1,1 1 1,-1 0 0,1 0 0,0 0-1,0 0 1,0 1 0,-1 0-1,1 0 1,0 0 0,10 1 0,-13 0-11,0 0 0,0 0 0,0 1 0,0-1 1,-1 1-1,1-1 0,0 1 0,0 0 1,0 0-1,0 0 0,-1 0 0,1 0 0,0 0 1,-1 0-1,1 0 0,-1 1 0,0-1 0,1 1 1,-1-1-1,0 1 0,0 0 0,0-1 0,0 1 1,0 0-1,0 0 0,0-1 0,-1 1 0,1 0 1,-1 0-1,1 3 0,1 7-20,0 0 0,-1 0 0,0 22 0,-1-27-8,0-3 26,-1 0 0,1 0 0,-1-1-1,0 1 1,0 0 0,-1 0 0,1 0-1,-1-1 1,0 1 0,0-1 0,0 1 0,0-1-1,0 0 1,-1 0 0,0 0 0,1 0 0,-1 0-1,0-1 1,0 1 0,-1-1 0,1 0-1,0 0 1,-1 0 0,1 0 0,-1-1 0,0 1-1,0-1 1,1 0 0,-1 0 0,-5 0-1,-6 2-5,1 0 0,-1-2-1,1 0 1,-1 0-1,1-1 1,-1-1 0,-18-4-1,26 3-102,0 0 0,-1-1 0,1 0 0,0 0 0,1-1 0,-1 0 0,1 0 0,-1-1 0,1 1 0,1-2 1,-1 1-1,1 0 0,0-1 0,0 0 0,0 0 0,1-1 0,0 1 0,-5-12 0,-3-1-2138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1T15:18:32.230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2 1 2657,'0'0'6814,"0"9"-6688,0 2-122,-1-4 59,1 0-1,0 1 1,0-1 0,0 0 0,1 0 0,0 0 0,1 0-1,-1 0 1,1-1 0,1 1 0,-1 0 0,1-1 0,0 0-1,1 1 1,0-1 0,5 6 0,-4-6-49,1 0 0,0 0 0,1-1-1,-1 0 1,1 0 0,0-1 0,0 0 0,1 0 0,-1-1 0,1 1-1,0-2 1,0 1 0,0-1 0,0 0 0,0-1 0,0 0 0,1 0-1,-1-1 1,0 0 0,1-1 0,-1 1 0,15-4 0,-20 2-14,1 1 0,-1-1 0,0 0 0,1 0 0,-1 0 0,0 0 0,0-1 0,-1 1 0,1-1 1,0 0-1,-1 1 0,1-1 0,-1 0 0,0-1 0,0 1 0,0 0 0,-1 0 0,1-1 0,-1 1 0,0-1 0,0 0 1,1-5-1,1-8 345,0 1-1,-2-1 1,0-26 0,-1 42 22,0 3-564,12 340 14,-12-305 182,21 505-261,-16-484 88,-5-57 179,-1 0 1,1-1 0,0 1 0,-1 0 0,1-1 0,0 1 0,-1 0 0,1-1 0,-1 1 0,1 0 0,-1-1 0,1 1 0,-1-1 0,1 1-1,-1-1 1,0 1 0,1-1 0,-1 0 0,0 1 0,1-1 0,-1 0 0,0 1 0,0-1 0,1 0 0,-1 0 0,0 0 0,0 1 0,1-1-1,-1 0 1,0 0 0,0 0 0,0 0 0,1-1 0,-1 1 0,0 0 0,0 0 0,1 0 0,-1-1 0,0 1 0,0 0 0,0-1 0,-1 1 23,-19-5-121,1 0-1,0-2 0,0 0 0,0-1 1,1-1-1,0-1 0,-19-13 0,-1 1-664,-8-6-1259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1T15:18:34.351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3 241 3593,'0'0'2830,"0"35"-2485,0 115-106,2-96 72,2 0-1,3 0 1,2-1 0,29 99 0,-12-53-79,-19-81-131,-7-31 113,-5-32-88,-19-36-114,8 25-128,-12-66 0,18 59 70,3-1 0,3 0-1,2 0 1,8-69 0,-4 120 47,0 1 1,1-1-1,0 1 0,1 0 0,0 0 0,1 0 0,0 0 1,1 1-1,1 0 0,0 0 0,0 1 0,1 0 0,0 0 1,1 1-1,16-15 0,-23 23 5,-1-1 1,1 1 0,-1 0-1,1 0 1,-1 1-1,1-1 1,0 0-1,0 0 1,-1 1-1,1-1 1,0 1 0,0 0-1,-1-1 1,1 1-1,0 0 1,0 0-1,0 0 1,0 0 0,2 1-1,-2 0-6,-1 0 1,0-1-1,0 1 0,0 0 1,0 0-1,0 0 0,0 0 1,0 0-1,0 0 1,0 0-1,0 1 0,0-1 1,-1 0-1,1 0 0,-1 1 1,1-1-1,-1 0 0,1 1 1,-1 1-1,2 9-31,0 0-1,-1 1 1,-1-1 0,-2 20 0,1-18-4,0-4 34,-1 1 0,0 0 1,-1 0-1,0-1 0,0 0 1,-1 0-1,-1 0 0,0 0 1,0 0-1,-11 13 1,7-8 32,0 0 0,-12 29 0,20-42 413,1-18 730,0 30-1178,-1 1 100,1-1 0,1 0 1,0 0-1,1 0 0,0-1 0,4 15 1,-4-25-84,0-1 1,0 1-1,0-1 1,1 1-1,-1-1 1,1 0-1,-1 0 1,1 0-1,-1-1 1,1 1-1,0 0 1,5 1 0,42 16 241,-41-16-196,68 20 9,-54-18-325,0 1 1,-1 0 0,0 2 0,-1 1 0,0 1 0,32 20-1,-44-23-1481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1T15:18:34.682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 0 6241,'0'0'3977,"11"0"-4569,4 0-752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1T15:18:35.297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12 488 7866,'0'0'3284,"-1"9"-3058,-4 40 45,1-1 1,3 1-1,5 60 0,-3-106-271,0 0 0,-1 0-1,1 0 1,0 0 0,1 0-1,-1-1 1,0 1 0,1 0-1,-1-1 1,1 1 0,0-1-1,0 0 1,0 1 0,0-1-1,0 0 1,1 0 0,-1-1-1,1 1 1,-1 0 0,1-1-1,-1 1 1,1-1 0,0 0-1,0 0 1,0 0 0,0 0-1,5 0 1,-2 0-17,1 0 0,-1 0 1,0-1-1,1 0 0,-1 0 0,0-1 0,0 1 0,1-1 1,-1-1-1,0 1 0,0-1 0,10-5 0,-5 1-14,0-1 0,-1-1 0,1 0 0,-2-1 0,1 0-1,-1 0 1,12-17 0,-7 7-84,-1 0 1,-1-1-1,14-29 0,-24 44 121,0 0-1,0 1 1,0-1 0,-1 0-1,1 0 1,-1-1-1,0 1 1,-1 0 0,1 0-1,-1 0 1,0-1-1,0 1 1,-1 0 0,-1-6-1,2 10 3,0 1 1,-1 0-1,1-1 0,-1 1 0,1 0 1,-1-1-1,1 1 0,-1 0 0,1 0 1,-1-1-1,1 1 0,-1 0 0,1 0 1,-1 0-1,1 0 0,-1 0 1,1 0-1,-1 0 0,0 0 0,1 0 1,-1 0-1,1 0 0,-1 0 0,1 0 1,-1 0-1,1 0 0,-1 1 0,1-1 1,-1 0-1,1 0 0,-1 1 0,1-1 1,-1 0-1,1 1 0,-1-1 0,1 0 1,0 1-1,-1-1 0,1 1 0,-1-1 1,1 0-1,0 1 0,0-1 0,-1 1 1,1-1-1,0 2 0,-1 17 11,0-14 4,1 1 1,0 0 0,0 0 0,1-1 0,0 1-1,2 9 1,-3-13-19,1-1 1,0 1-1,0-1 0,0 1 0,0 0 0,0-1 1,0 0-1,0 1 0,1-1 0,-1 0 0,0 0 1,1 1-1,-1-1 0,1 0 0,-1 0 0,1-1 1,0 1-1,-1 0 0,1-1 0,0 1 0,0 0 1,-1-1-1,1 0 0,0 0 0,3 1 0,8 0-11,-1 0 0,1-1 0,-1 0 0,1-1 0,-1 0 0,1-1 0,-1-1 0,0 0 0,1 0-1,-2-1 1,1-1 0,0 0 0,-1 0 0,0-1 0,0-1 0,-1 0 0,1 0 0,-2-1 0,1-1 0,-1 1 0,0-1 0,-1-1-1,0 0 1,10-16 0,-15 19 0,1 0 0,-2-1 0,1 1 0,-1 0 0,0-1 0,0 0 0,-1 1 0,0-1 0,-1 0 0,0 0 0,0 1 0,0-1 0,-1 0 0,0 0 0,-1 1 0,0-1 0,0 1 0,0-1 0,-1 1 0,-5-9 0,-6-11 105,-1 1 0,-2 0 0,-33-39 0,40 53-37,-14-20 54,12 15-63,0 1-1,-1 1 1,0 0-1,-1 1 1,-1 0 0,-30-21-1,43 34-66,0 0 0,1 0 0,-1 0 0,0 0 0,0 0 0,0 0 0,0 1 0,0-1-1,0 1 1,0-1 0,0 1 0,-1 0 0,1 0 0,0 0 0,0 0 0,0 0 0,0 0-1,0 1 1,0-1 0,0 1 0,0-1 0,0 1 0,0 0 0,0 0 0,0 0 0,0 0 0,-3 2-1,1 1-150,0 0-1,0 1 1,0 0-1,0-1 0,1 1 1,0 0-1,0 1 0,-3 7 1,-17 42-2329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1T15:18:36.204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 0 6241,'0'0'3725,"2"12"-3507,67 331 455,-66-319-669,-2-15-28,0 0-1,1 0 1,0 0 0,0 0 0,1 0 0,6 14 0,-9-22-5,0-1 1,1 1 0,-1-1-1,0 0 1,1 1 0,-1-1-1,0 0 1,1 1 0,-1-1-1,0 0 1,1 0 0,-1 1-1,1-1 1,-1 0 0,0 0-1,1 0 1,-1 0 0,1 1-1,-1-1 1,1 0 0,-1 0-1,0 0 1,1 0 0,-1 0-1,1 0 1,-1 0 0,1 0-1,-1 0 1,1 0 0,-1-1 0,1 1-1,-1 0 1,0 0 0,1 0-1,-1 0 1,1-1 0,-1 1-1,0 0 1,1 0 0,-1-1-1,0 1 1,1 0 0,-1-1-1,0 1 1,1 0 0,-1-1-1,0 1 1,0-1 0,1 1-1,-1 0 1,0-1 0,0 1-1,0-1 1,0 1 0,1-1-1,-1 1 1,0 0 0,0-1-1,0 0 1,9-26-1574,-5-3-2115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1T15:18:36.573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0 376 4641,'0'0'1707,"34"-21"-1954,9-7 79,122-67-952,-153 89 791,21-11-538,-32 16 913,0 0-1,0 0 0,0 0 1,1 1-1,-1-1 1,0 0-1,0 0 0,-1 0 1,1-1-1,0 1 1,0 0-1,0 0 0,-1 0 1,1-1-1,-1 1 0,1 0 1,-1-1-1,1 1 1,-1-3-1,-1 2 190,-1-1 0,0 1 1,-1 0-1,1-1 0,0 1 0,-1 0 0,1 1 0,-1-1 1,-4-2-1,-10-8 607,4-3-264,0-1 1,2 0-1,0-1 1,1 0-1,1-1 1,-11-28-1,18 43-470,3 93 323,5-54-890,1 0 0,1-1 0,2 0 0,2-1 0,1 0 0,1 0 0,2-2 0,36 56 0,-35-63-3796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1T15:18:37.164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132 68 1456,'0'0'4809,"-3"-11"-4042,-11-31-176,13 40-533,-1 1 0,1 0 0,-1 0 0,1-1 0,-1 1 0,0 0 0,1 1 0,-1-1 1,0 0-1,0 0 0,1 1 0,-1-1 0,0 1 0,0-1 0,0 1 0,0 0 0,0 0 0,0 0 0,0 0 0,0 0 0,0 0 0,1 1 0,-1-1 0,-3 1 0,-2 0 105,4 0-136,1-1 1,-1 1-1,1 0 1,0 0-1,-1 0 1,1 0-1,0 1 1,0-1-1,0 0 1,0 1-1,0 0 1,0-1-1,0 1 1,0 0-1,1 0 1,-1 0-1,1 0 1,0 0-1,-1 0 1,1 1 0,0-1-1,0 0 1,0 1-1,1-1 1,-1 1-1,0 3 1,-3 8 72,1 0 0,0 0 1,-1 19-1,4 93 129,0-125-230,0 0 0,0 0 0,1 0 0,-1 0-1,0 0 1,1 0 0,-1 0 0,0 0 0,1-1 0,-1 1 0,1 0-1,-1 0 1,1 0 0,0-1 0,-1 1 0,1 0 0,0-1-1,0 1 1,-1-1 0,1 1 0,0-1 0,0 1 0,0-1 0,0 1-1,0-1 1,-1 0 0,1 0 0,0 1 0,0-1 0,0 0-1,2 0 1,-1 0-1,0 1 0,0-1 0,1 0 0,-1 0 0,0 0 0,0-1 0,0 1 0,0 0 0,0-1 0,1 1 0,-1-1-1,0 0 1,0 0 0,2-1 0,2-4 8,1-1-1,-1 1 1,-1-1 0,1 0-1,-1 0 1,-1-1 0,1 0-1,-1 0 1,-1 0-1,6-17 1,-3 10 148,-2-2 1,0 1-1,-1 0 1,0-1-1,-1-19 0,13 110 0,-15-66-320,1 0 0,0 0 0,0 0 1,1 0-1,0 0 0,0-1 0,1 1 0,0-1 1,0 1-1,1-1 0,-1 0 0,2 0 0,-1-1 0,1 1 1,0-1-1,0 0 0,12 10 0,0-5-2804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1T15:18:37.779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1 7418,'0'0'3911,"0"6"-3870,2 23 4,2-1 0,0 0-1,11 36 1,5 26-42,-8-3-1509,-12-273 2169,-1 185-656,1 0 0,0 0 0,0 0 0,0 0 1,0 0-1,0-1 0,0 1 0,0 0 0,0 0 0,0 0 0,0 0 0,1 0 0,-1 0 1,1 0-1,-1 0 0,0 0 0,1 0 0,0 0 0,-1 0 0,1 0 0,-1 0 1,1 1-1,0-1 0,0 0 0,0 0 0,-1 1 0,1-1 0,0 0 0,0 1 0,0-1 1,0 1-1,0-1 0,0 1 0,0 0 0,0-1 0,0 1 0,0 0 0,0 0 1,1-1-1,-1 1 0,0 0 0,0 0 0,0 0 0,0 1 0,0-1 0,0 0 1,0 0-1,0 0 0,0 1 0,2 0 0,1 0-10,-1 1 0,1-1 0,0 1 0,-1 0 0,1 0 0,-1 1 0,0-1 0,0 1 0,0-1 0,0 1 0,0 0 0,4 6 0,11 38 10,-16-39-42,0-1-1,1 0 0,0 0 1,0 0-1,7 12 0,-10-19 28,1 1 0,-1-1-1,0 0 1,1 0 0,-1 1-1,1-1 1,-1 0 0,1 1-1,-1-1 1,0 0 0,1 0-1,-1 0 1,1 0 0,-1 0-1,1 1 1,-1-1 0,1 0-1,-1 0 1,1 0 0,-1 0-1,1 0 1,-1 0 0,1-1-1,-1 1 1,1 0 0,-1 0-1,1 0 1,-1 0 0,1-1-1,-1 1 1,1 0 0,-1 0-1,0-1 1,1 1 0,-1 0-1,1-1 1,-1 1 0,0 0-1,1-1 1,-1 1 0,0 0-1,0-1 1,1 1-1,-1-2 1,15-19-63,-15 19 53,5-5-1,30-52-428,-32 55 421,0 0 0,0 0 0,1 0-1,-1 1 1,1-1 0,0 1 0,0 0 0,0 0 0,0 0 0,9-4 0,-13 6 26,1 1 0,-1 0-1,1 0 1,-1 0 0,1 0 0,-1 0 0,0 0 0,1 0 0,-1 0 0,1 0 0,-1 0 0,1 0 0,-1 0-1,1 0 1,-1 0 0,1 0 0,-1 1 0,0-1 0,1 0 0,-1 0 0,1 0 0,-1 1 0,0-1 0,1 0 0,-1 0-1,0 1 1,1-1 0,-1 0 0,0 1 0,1-1 0,-1 1 0,0-1 0,0 0 0,1 1 0,-1-1 0,0 1-1,0-1 1,0 0 0,0 1 0,0-1 0,0 1 0,1-1 0,-1 1 0,1 26 1,-1-20 8,0 21 5,0-18 1,0 0-1,0 0 0,1-1 0,0 1 1,5 18-1,-5-26-32,-1 0 0,1-1 1,0 1-1,0 0 0,0 0 0,0-1 0,1 1 1,-1 0-1,0-1 0,1 1 0,-1-1 0,1 0 1,-1 1-1,1-1 0,0 0 0,-1 0 0,1 0 1,0 0-1,0 0 0,0-1 0,0 1 0,0 0 1,0-1-1,0 1 0,0-1 0,0 0 0,0 0 1,0 0-1,0 0 0,0 0 0,0 0 1,0-1-1,4 0 0,2-1-290,1 0 0,0-1 0,-1 0 0,0-1 0,0 1 0,0-2-1,0 1 1,-1-1 0,0 0 0,9-8 0,26-27-4829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1T12:49:20.267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 4 7362,'0'0'2528,"131"0"-3400,-68 0-368,-10-4-1761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1T15:18:38.112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45 7 5825,'0'0'4737,"-44"-7"-4737,44 10 0,0 18-48,0 6 96,7 3-48,8 0 0,4 7-152,-4-7-568,-8-9-1568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1T15:18:38.853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0 485 3121,'62'-138'3731,"-57"131"-2929,-3 10-211,-3 23 129,1 15-148,3-40-583,0 0 0,0 0-1,0 0 1,1 0 0,-1-1 0,0 1 0,0-1 0,0 0 0,0 0 0,1 0 0,-1 0 0,4-1 0,1 0-55,1 0 63,-1 0-1,0-1 0,0 0 0,0 0 0,0-1 0,-1 0 1,1 0-1,-1-1 0,1 0 0,-1 0 0,0-1 1,7-6-1,-4 3 112,1 1 0,0 1 0,23-11 0,-34 17-98,1 0 0,-1 1 0,0-1 0,1 0 0,-1 0 0,0 0 0,0 0 0,0 1 0,1-1 0,-1 0 0,0 0 0,0 1 0,0-1 0,1 0 1,-1 0-1,0 1 0,0-1 0,0 0 0,0 0 0,0 1 0,0-1 0,0 0 0,0 1 0,0-1 0,1 0 0,-1 0 0,0 1 0,0-1 0,-1 0 0,1 1 0,0-1 0,0 0 0,0 1 0,0-1 0,0 0 0,0 0 0,0 1 0,0-1 0,-1 0 0,1 0 0,0 1 0,0-1 0,0 0 0,0 0 0,-1 1 0,-6 17 359,-24 22 312,-15 24-196,44-61-479,0 1 0,1 0 0,-1 0 0,0 0 0,1 0 0,0 0 0,0 0 0,0 0 0,1 0 0,-1 1 0,1-1 0,0 0 0,0 0 0,1 1 0,0 4 1,0-8-7,0 0 0,-1 1 0,1-1 0,0 0 1,0 1-1,0-1 0,0 0 0,0 0 1,1 0-1,-1 0 0,0 0 0,0 0 1,1-1-1,-1 1 0,1 0 0,-1-1 1,0 1-1,1-1 0,-1 1 0,1-1 1,-1 0-1,1 1 0,0-1 0,2 0 1,47 1 6,-37-1-4,16-3-50,0 0 0,0-2 0,0-1 0,-1-1 1,0-2-1,0-1 0,-1-1 0,0-1 0,-1-2 1,0-1-1,47-35 0,-69 47 63,0-1 0,0 0 0,0 0-1,0-1 1,0 0 0,-1 1 0,0-1 0,0-1 0,0 1 0,-1-1-1,0 1 1,0-1 0,0 0 0,-1 0 0,0 0 0,0-1 0,0 1-1,-1 0 1,0-1 0,0 1 0,0-1 0,-1 1 0,0-1 0,-1 1-1,1-1 1,-1 1 0,-1-1 0,1 1 0,-1 0 0,0 0 0,0-1-1,-1 1 1,0 1 0,0-1 0,-7-10 0,-4-10 74,10 17-68,0 1 1,0 0 0,-1 0 0,0 1-1,0-1 1,-1 1 0,0 0 0,-8-7 0,12 13-28,1 1 0,0-1 0,-1 1 0,1-1 0,-1 1 0,1-1 0,-1 1 1,0 0-1,1-1 0,-1 1 0,1 0 0,-1 0 0,1 0 0,-1 0 1,0 1-1,1-1 0,-1 0 0,1 1 0,-1-1 0,1 1 0,-1-1 0,1 1 1,0 0-1,-1 0 0,1-1 0,0 1 0,-1 0 0,1 0 0,0 0 0,0 1 1,-2 0-1,-28 44 8,29-41-2,-5 7-3,2 0 0,-1 1 0,2 0 1,0 0-1,0 0 0,1 0 0,1 1 1,0-1-1,0 27 0,2-39-9,1 1 0,-1-1 0,0 1 0,1-1 0,0 0 0,-1 1 0,1-1 0,0 0 0,-1 1 0,1-1 0,0 0 0,0 0 0,0 0 0,0 0 0,0 0 0,1 0 0,-1 0 1,0 0-1,0 0 0,1 0 0,-1 0 0,0-1 0,1 1 0,-1-1 0,0 1 0,1-1 0,-1 0 0,1 1 0,-1-1 0,1 0 0,-1 0 0,4 0 0,62 0-441,-45-1 207,-16 1 222,0 0 0,0 0 0,0-1 0,0 0 0,0 0 0,0 0 0,-1-1 0,1 0 0,0 0 0,-1 0 0,1-1 0,-1 0 0,0 0 0,9-7 707,-14 29-426,14 439 575,-8-32-707,-9-365-160,-3 0 0,-2 0 0,-4-1 0,-35 113 0,43-163 29,0 0 1,-1 0-1,0-1 1,-1 1 0,0-1-1,-11 14 1,16-21 20,-1 0 0,0 0 0,0-1-1,1 1 1,-1 0 0,0-1 0,0 1 0,-1-1 0,1 0 0,0 1 0,0-1 0,-1 0 0,1-1 0,0 1 0,-1 0 0,1-1 0,-1 1 0,1-1-1,-1 0 1,1 1 0,-1-1 0,1-1 0,-1 1 0,1 0 0,-1-1 0,1 1 0,-1-1 0,1 1 0,0-1 0,-1 0 0,1 0 0,0 0 0,0-1-1,-3-1 1,1 0 20,0 0 0,1-1 0,-1 0 0,1 0 0,-1 0 0,1 0 0,0-1 0,1 1 0,-1-1 0,1 0-1,0 0 1,0 0 0,-2-7 0,-1-8 109,1-1 0,-3-33 0,5 3-46,1-1-1,3 0 1,2 1 0,2-1 0,3 1-1,2 1 1,2 0 0,25-62-1,-7 34-130,5 2 0,2 2-1,4 1 1,67-88 0,-71 109-126,2 2 0,3 2 0,2 1 1,1 3-1,73-53 0,149-79-1520,-174 117-205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1T15:23:25.751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 14 4673,'0'0'3993,"7"-13"-3681,1 13-448,3 0-720,8 3-545,0 17-143,-5-6-1265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1T15:23:28.784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 1 888,'0'0'2174,"4"0"-1935,118 8 698,-75-7-915,68 10-1,205 36-283,34 7-110,-3-8-341,-169-25 701,-142-20 550,-34-1-548,0-1 0,0 2-1,1-1 1,-1 1 0,0 0 0,0 0-1,7 2 1,24 8-9,0-2 1,57 7-1,10 2-56,298 61-179,-97-20 6,200 12-35,-352-55 170,84 25-407,-139-21 137,104 7 0,172 20 1192,-270-32-595,146 3 0,1 0 53,94 14-586,-121-13 338,-59 5-106,-94-12-843,86 4 0,-105-15 610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1T15:23:29.154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24 72,'0'0'824,"225"0"-880,-192 0-64,1 0-16,0 0 128,-8 0 0,-4-3 0,-3-1-40,0 1 48,-1-1 56,1 4-40,0-3-16,7 3-144,0-3 40,-3-1-16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1T15:23:29.517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 4 24,'0'0'1042,"26"-1"-750,192-1-98,859 12-1027,-615 15 469,-351-17 68,-15-1 237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1T15:23:30.731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1 296,'0'0'823,"36"1"-511,242 11 125,372 48-22,-392-54 214,60 6-288,-243-6-211,96 15-120,-34 5-16,-7-3-55,181 58 0,-295-73-10,-1 0 1,0 0 0,-1 2-1,1 0 1,-2 0-1,0 1 1,0 1 0,15 18-1,30 25 10,117 83-253,84 76 352,-231-186-33,-2 0-1,-1 2 1,-1 1 0,-2 0 0,-1 2-1,29 60 1,37 83 30,-70-147-13,1-1-1,1 0 1,44 45 0,29 18-2,149 114 0,22-15-82,-192-145 33,142 67 0,-19-34 48,224 59 1,213 24 39,-603-154-57,827 169 631,-63-16-86,731 215-3373,-1281-312 2172,-118-29 485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1T15:23:32.512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0 760,'0'0'3714,"28"8"-3418,85 25-176,-80-20-87,-30-3-24,-3-3-4,5 2 2,1 0 0,-1 0 0,2-1-1,-1 0 1,1-1 0,0 1 0,1-1 0,0-1 0,0 1 0,9 4-1,18 11 9,44 19-1,-58-31-15,424 179 66,-253-112-144,67 23-527,409 102-1,355 29 859,-92-21 19,601 236 621,-1051-280-482,718 266 1450,-249-70 606,18-50-826,-186-147-906,10-61-576,153 50-1684,-705-110 1021,468 101-1022,104 19 1198,-168-69-425,9-55-190,-313-25-51,-74 0 444,-41-9-909,-136-5-100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1T15:23:35.789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1854 348 3161,'0'0'3476,"-19"-30"-2066,14 22-1425,-1 1 0,0 0-1,0 0 1,-1 1 0,0-1 0,0 2-1,-1-1 1,1 1 0,-1 0 0,0 0 0,0 1-1,-1 0 1,1 1 0,-1 0 0,0 0-1,0 1 1,0 0 0,-15-1 0,11 2-44,-428-14-2198,364 22 1606,-135 30 0,151-24 477,36-8 67,1 2-1,0 0 1,1 2 0,-1 1-1,2 0 1,-1 2-1,2 0 1,-1 2-1,2 0 1,-23 21 0,14-14 14,-1 0 0,-65 31 0,57-32 323,-50 33 0,76-44-154,0 1 0,0 0 0,1 1 0,1 0 0,0 0 0,0 1 0,-14 23 0,6-1 122,-17 50 1,21-49-164,-27 50 0,19-48 179,10-20-64,1 0 1,1 1-1,1 0 0,0 1 1,2 0-1,0 0 0,1 0 1,-6 38-1,6 260 27,8-183 243,-1-127-402,0 1-1,0-1 1,0 1-1,1-1 1,1 0-1,-1 1 1,1-1-1,0-1 1,1 1-1,-1 0 1,1-1-1,1 1 1,5 6-1,11 11 10,45 40 0,-41-41-19,0 0 6,214 191 45,-194-179-58,2-1 1,0-2 0,83 39 0,-66-42-70,1-3-1,2-3 1,0-3-1,1-3 1,1-3-1,0-3 1,1-3-1,76 0 1,-50-8-106,-18 3-86,1-5 0,0-2-1,87-18 1,328-96 891,-341 79-530,-42 8-255,128-55 0,99-63 917,-287 125-458,162-62 463,34-16-920,-237 97 142,0-1-1,0 0 0,-1 0 0,0-1 0,0 0 0,-1-1 0,0 0 0,8-10 0,2-6 193,24-44 0,-26 40-22,31-41 1,-42 62-195,0 0 0,0-1 0,-1 1 0,0-1-1,-1 0 1,1 0 0,-2 0 0,1-1 0,-1 1 0,0-1 0,-1 1-1,0-1 1,0 0 0,-1 1 0,0-1 0,-3-17 0,1 13 19,-1-1 0,-1 1 1,1 1-1,-2-1 1,0 0-1,-1 1 0,0 0 1,-1 1-1,0-1 0,-11-13 1,-61-61 124,-4 3 0,-3 4 0,-104-73 0,74 67 38,-3 6 1,-5 4-1,-2 6 1,-3 5-1,-186-63 1,101 53 322,-412-86 1,532 146-390,0 5 0,0 3 0,-143 11 0,194-1-163,0 2 0,1 2 0,0 2 0,-48 17 0,-148 74-1867,200-84 1319,-108 52-3866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1T15:23:37.155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424 1136 1632,'0'0'4451,"-1"1"-4349,-1-1 1,1 0 0,0 0-1,-1 0 1,1 0 0,-1 0-1,1 0 1,-1 0 0,1 0 0,-1-1-1,1 1 1,0-1 0,-3 0-1,0-11-25,1 0 0,0 0 0,1 0 0,-1-21 0,-1-7-62,-41-257-26,-41-288 561,85 524-512,2 49-28,-1 0 1,-1-1-1,-2-20 0,3 33-20,0 1 0,0-1 0,0 0 0,0 0 0,-1 0 0,1 0 0,0 0 0,0 0 0,0 0 1,0 0-1,0 0 0,0 0 0,0 0 0,0 0 0,0 0 0,0 0 0,0 0 0,0 0 0,0 0 0,0 0 0,0 0 0,-1 0 0,1 0 1,0 0-1,0 0 0,0 0 0,0 0 0,0 0 0,0 0 0,0 0 0,0 0 0,0 0 0,0 0 0,0 0 0,0 0 0,0 0 0,0 0 1,-1 0-1,-1 15-61,0 22 81,1-24-23,-1 0-1,0-1 1,-1 1 0,0-1 0,-1 1 0,0-1 0,-1-1 0,0 1-1,-13 20 1,-10 11 8,-35 42 0,47-65-3,-19 20 7,25-30 7,0 1 0,1 0 0,-12 18 0,20-28 50,1-4-38,-1-1 0,1 0 0,0 1 0,0-1 0,1 0-1,-1 1 1,1-1 0,-1 0 0,1 1 0,0-1 0,1 1 0,-1-1 0,3-5 0,1-4-4,9-26 47,-3-1 0,-1-1-1,-2 0 1,-2 0 0,1-62 0,-7 102-55,1 0 0,-1-1 0,0 1 0,0 0 0,0-1 0,1 1 0,-1 0 1,1 0-1,-1-1 0,1 1 0,-1 0 0,1 0 0,0 0 0,0 0 1,-1 0-1,1 0 0,0 0 0,0 0 0,0 0 0,0 0 0,0 0 1,2-1-1,0 1 0,1-1 0,0 0 0,-1 1-1,1 0 1,0 0 0,0 0 0,6-1 0,3 2 33,-1-1 0,1 1 0,-1 1-1,14 2 1,-16 1-24,0 0-1,0 0 0,-1 1 1,1 0-1,-1 0 0,0 1 1,-1 1-1,0-1 0,0 1 1,0 1-1,-1-1 0,9 13 1,-3-6-18,0-1 0,0 0 0,18 12 0,-18-18-177,0 0-1,1-2 1,0 1 0,0-2 0,0 0-1,0 0 1,0-1 0,1-1-1,-1-1 1,1 0 0,27-2 0,-23 2-547,56-1-4181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1T12:49:20.957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8 10 4785,'0'0'4821,"7"-3"-4697,-6 2-123,0 1-1,0-1 1,-1 1-1,1-1 1,0 1-1,0-1 1,0 1-1,0-1 1,0 1-1,0 0 1,0 0-1,0-1 1,0 1 0,0 0-1,0 0 1,0 0-1,0 0 1,0 0-1,0 0 1,0 0-1,0 1 1,0-1-1,0 0 1,-1 0-1,1 1 1,0-1-1,0 1 1,0-1 0,0 1-1,0-1 1,0 1-1,-1-1 1,1 1-1,0 0 1,-1-1-1,1 1 1,0 0-1,-1 0 1,1 0-1,-1-1 1,1 1-1,-1 0 1,1 2 0,1 6 8,0 0 1,-1 0 0,-1 0-1,0 18 1,-1-4 18,2 106 39,-2 153-218,1-276-32,0 0 0,0 1-1,-1-1 1,0 1 0,0-1 0,0 0 0,-1 0-1,0 1 1,0-1 0,0 0 0,-1-1 0,0 1-1,0 0 1,-1-1 0,-6 8 0,-11 2-2295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1T15:23:37.736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4 0 544,'0'0'8466,"0"4"-8443,-1 88 166,-1-30-156,2 1 1,11 79-1,5-97-316,-16-44 221,0 0 1,1-1 0,-1 1-1,0 0 1,1 0 0,-1 0-1,0-1 1,1 1 0,-1 0-1,1-1 1,-1 1 0,1 0 0,0-1-1,-1 1 1,1 0 0,0-1-1,-1 1 1,1-1 0,0 0-1,-1 1 1,1-1 0,0 1-1,0-1 1,0 0 0,-1 0 0,1 1-1,0-1 1,0 0 0,0 0-1,0 0 1,0 0 0,-1 0-1,1 0 1,0 0 0,0 0-1,0 0 1,0-1 0,-1 1 0,1 0-1,0-1 1,0 1 0,0 0-1,-1-1 1,1 1 0,0-1-1,-1 1 1,1-1 0,0 1-1,-1-1 1,1 1 0,-1-1-1,1 0 1,0-1 0,10-18-1578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1T15:23:38.077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10 824,'0'0'5507,"32"-3"-4881,100-3-75,-125 6-506,-1 0 0,1 1 0,-1 0 1,1 1-1,-1-1 0,0 1 0,0 1 0,0-1 0,0 1 0,0 0 0,0 0 0,-1 0 0,1 1 0,-1 0 0,8 8 0,-5-3-6,0 1 0,0 0 0,-1 1 0,-1-1 0,9 19 0,-7-9-10,0 0 0,-1 0 0,-1 1 0,-1 0-1,-1 0 1,2 28 0,-3 129 68,-3-149-98,-1-6-2,-1-1 0,-1 0 1,0 0-1,-13 42 0,12-54-6,0 1-1,0-1 1,-1 0 0,0 0-1,-1 0 1,0-1-1,-1 1 1,0-1-1,0-1 1,-1 0-1,-12 11 1,16-16 10,1 0 1,-1-1 0,1 0-1,-1 0 1,0 0-1,0 0 1,0 0 0,0-1-1,0 0 1,0 0-1,0 0 1,-1 0 0,1-1-1,0 1 1,0-1-1,-1 0 1,1-1 0,0 1-1,-1-1 1,1 0-1,0 0 1,-5-1 0,3-1-29,0 0 0,0 0 1,0-1-1,1 0 1,-1 0-1,1 0 0,0 0 1,0-1-1,0 0 0,1 0 1,0 0-1,-7-12 0,-2-4-910,1-1 0,-11-30 0,11 14-3736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1T15:23:38.921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108 388 960,'0'0'3532,"-15"7"-3270,-46 27 64,58-31-290,0 0 0,0 0 1,1 0-1,-1 1 0,1-1 0,0 1 1,0-1-1,0 1 0,0 0 0,1 0 1,-1 0-1,1 0 0,0 0 0,0 0 1,1 0-1,-1 0 0,1 1 0,0-1 1,0 0-1,0 0 0,2 7 0,-2 2 30,0 11 56,-1-10-80,1-1-1,0 1 0,1-1 0,1 0 0,3 15 1,-5-26-46,1 1 1,0 0 0,0 0-1,1 0 1,-1-1 0,0 1-1,1 0 1,0-1 0,0 1-1,-1-1 1,1 0 0,1 0-1,-1 0 1,0 0 0,0 0-1,1 0 1,-1 0 0,1-1-1,0 0 1,-1 1 0,1-1-1,0 0 1,0 0 0,0 0-1,0-1 1,-1 1 0,1-1-1,4 1 1,-3 0 1,0-1 0,-1 0 0,1 0 0,0 0 0,0 0 0,0 0 0,0-1 0,0 0 0,-1 0 0,1 0 0,0 0 0,-1 0 0,1-1 0,-1 0 0,1 0 0,3-2 0,-3-1 2,0 1 0,0 0 0,-1-1 0,1 0 0,-1 0 0,0 0 0,-1 0 0,1 0-1,-1-1 1,2-6 0,0-3 192,0 0 0,-2 0-1,1-1 1,-2 1-1,0 0 1,-1-1-1,0 1 1,-3-18 0,-8 15 669,11 18-852,0 0-1,0 0 0,0 1 0,0-1 1,0 0-1,0 1 0,0-1 1,0 0-1,0 0 0,0 1 1,-1-1-1,1 0 0,0 0 0,0 0 1,0 1-1,0-1 0,0 0 1,-1 0-1,1 0 0,0 1 0,0-1 1,0 0-1,-1 0 0,1 0 1,0 0-1,0 1 0,0-1 1,-1 0-1,1 0 0,0 0 0,0 0 1,-1 0-1,1 0 0,0 0 1,0 0-1,-1 0 0,1 0 0,0 0 1,0 0-1,-1 0 0,1 0 1,0 0-1,0 0 0,-1 0 1,1 0-1,0 0 0,0 0 0,-1 0 1,1-1-1,0 1 0,0 0 1,-1 0-1,1 0 0,0 0 1,0 0-1,0-1 0,0 1 0,-1 0 1,1 0-1,0 0 0,0-1 1,0 1-1,0 0 0,0 0 0,-1-1 1,1 1-1,0 0 0,-3 23 8,1 0-1,1 0 1,1 0 0,1 0-1,6 37 1,-6-54-26,1 1 1,0-1-1,0 0 1,0 0-1,1 0 1,0 0-1,0 0 1,1 0-1,-1-1 1,1 0-1,0 0 1,1 0-1,-1 0 1,1 0-1,0-1 1,0 0-1,0 0 1,1-1-1,-1 1 1,1-1-1,0 0 1,0-1-1,0 1 1,12 2-1,-8-2-27,-1-1-1,1-1 1,0 1 0,-1-2-1,1 1 1,0-1-1,-1-1 1,1 0-1,0 0 1,-1-1 0,18-5-1,-20 4 20,1 0 0,-1-1 0,-1 0 0,1 0-1,0-1 1,-1 0 0,0 0 0,0 0 0,-1 0 0,1-1-1,-1 0 1,0-1 0,-1 1 0,8-14 0,-3 2 18,-2 0 1,0 0 0,-1-1-1,0 0 1,-2 0 0,0-1-1,1-20 1,-2-143 369,-4 114-100,2 17-41,1 31 21,-1-1 0,-2 1-1,0-1 1,-1 0 0,-1 1 0,-8-28 0,11 49-245,0 0 0,0-1 0,0 1 0,0 0 1,0-1-1,0 1 0,0 0 0,-1-1 0,1 1 0,0 0 0,0-1 0,0 1 0,0 0 0,-1-1 1,1 1-1,0 0 0,0 0 0,-1-1 0,1 1 0,0 0 0,0 0 0,-1 0 0,1-1 0,0 1 1,-1 0-1,1 0 0,0 0 0,-1 0 0,1 0 0,0 0 0,-1 0 0,1-1 0,0 1 0,-1 0 1,1 0-1,0 0 0,-1 0 0,1 0 0,0 1 0,-1-1 0,1 0 0,0 0 0,-1 0 0,1 0 1,0 0-1,-1 0 0,1 1 0,0-1 0,-1 0 0,1 0 0,0 0 0,0 1 0,-1-1 1,1 0-1,0 0 0,0 1 0,-1-1 0,1 0 0,0 1 0,0-1 0,0 0 0,0 0 0,-1 1 0,-11 22-79,0 11 66,2 0 1,1 0-1,2 1 0,1 1 0,-1 36 0,3 184 32,5-230-21,3 32-248,3-1 0,24 98 0,-16-87-2105,8 76 1,-21-87-2738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1T15:23:39.260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0 4425,'0'0'2825,"247"0"-2825,-131 0-241,-18 0-1031,-16 0-1360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1T15:23:39.655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167 153 24,'0'0'4177,"6"11"-3840,17 31-23,-16-36 1622,-3-17-1326,-3-19-541,-1 28 59,0-10-95,1-1 149,-1 0 1,-1 0 0,0 0 0,0 0-1,-2 1 1,-3-15 0,5 24-146,-1 0 1,1 0 0,-1 0 0,0 0 0,0 0-1,0 0 1,0 0 0,0 1 0,0-1-1,-1 1 1,0 0 0,1-1 0,-1 1 0,0 0-1,0 1 1,0-1 0,0 0 0,0 1-1,0 0 1,-1 0 0,1 0 0,0 0 0,-1 0-1,1 1 1,0-1 0,-1 1 0,1 0-1,-6 0 1,5 0-37,-1 0-1,1 0 1,-1 1 0,1-1-1,-1 1 1,1 0 0,0 0-1,-1 0 1,1 0-1,0 1 1,0 0 0,-7 4-1,7-3 2,0 1-1,0 0 1,1 0-1,0 0 1,0 0-1,0 1 0,0-1 1,1 1-1,0 0 1,-4 9-1,3-7 5,1 0-1,0 0 1,0 0-1,0 0 1,1 0 0,0 1-1,0-1 1,1 0-1,0 1 1,0-1 0,3 13-1,-2-17-7,0 1 0,0-1 0,1 1 0,-1-1 0,1 0 0,0 1 0,0-1-1,0 0 1,0 0 0,1-1 0,-1 1 0,1 0 0,0-1 0,-1 1 0,1-1 0,0 0 0,0 0-1,1 0 1,-1-1 0,0 1 0,1-1 0,-1 1 0,1-1 0,6 1 0,5 1-17,0-1-1,1 0 1,0-1 0,-1 0 0,1-2 0,-1 0 0,31-6-1,-40 6 65,1 0-1,-1 0 1,0-1-1,0 0 0,0-1 1,0 1-1,-1-1 1,1 0-1,-1-1 1,0 1-1,1-1 0,-2 0 1,1-1-1,0 1 1,-1-1-1,0 0 0,0 0 1,0 0-1,-1 0 1,1-1-1,-1 1 1,3-9-1,-5-1 1970,-9 34-1583,-5 41-1006,-8 110 1,12-81-410,-5 23-2079,-3-15-4583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1T12:49:21.453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1 263 1136,'0'0'6759,"39"-26"-6652,137-84-39,-156 99-64,0 1 0,1 0 0,0 2 0,1 0 1,0 1-1,37-6 0,-21 6 1,65-13-102,0 5 0,1 5 0,113 3 0,-223 7 168,1 0-1,-1 1 0,1-1 1,-1 1-1,1 1 1,-1-1-1,1 1 0,0 0 1,0 0-1,0 0 0,0 1 1,0 0-1,0 0 1,1 0-1,-1 0 0,1 1 1,0 0-1,0-1 0,0 2 1,1-1-1,-1 0 0,-4 10 1,4-6-48,0 0-1,0 1 1,1-1 0,0 1-1,1 0 1,0 0 0,0 0 0,1 0-1,0 0 1,1 0 0,0 0-1,0 0 1,3 15 0,-2-20-20,1 0 0,-1 0 0,0 0 0,1-1 0,0 1 0,0 0 0,0-1 0,0 0 0,1 1 0,-1-1 0,1 0 0,0 0 0,0 0 0,0-1 0,0 1 0,0-1 0,1 0 1,-1 0-1,1 0 0,-1 0 0,1 0 0,0-1 0,0 1 0,0-1 0,7 1 0,9 2-27,0-1 0,0-1 0,35-1 0,-52-1 17,9 0-55,0-1 1,0 0 0,0-1-1,0 0 1,0-1-1,0 0 1,-1-1 0,1 0-1,-1-1 1,18-10-1,-25 12 15,1 0-1,-1 0 0,1-1 1,-1 1-1,0-1 0,0 0 0,-1 0 1,1-1-1,-1 1 0,0-1 0,0 1 1,-1-1-1,1 0 0,-1 0 0,0 0 1,0 0-1,-1-1 0,0 1 0,0 0 1,0-1-1,0 1 0,-1-1 1,0 1-1,0-1 0,-2-9 0,1 11 66,0 0 0,0 0 0,-1 0 0,0 0 0,0 0 0,0 1 0,0-1 0,0 1 0,-1 0 0,1 0 0,-1 0-1,0 0 1,0 0 0,0 0 0,-1 1 0,1-1 0,-1 1 0,1 0 0,-1 0 0,0 0 0,1 1 0,-1 0 0,0-1 0,0 1 0,-5 0-1,-11-4 89,0 1-1,0 2 0,-34-1 0,46 2-125,0 0 1,0 1-1,0 0 0,0 1 1,0 0-1,0 0 0,0 0 1,0 1-1,1 1 0,-1-1 1,1 1-1,-1 0 0,1 1 0,0-1 1,0 2-1,1-1 0,-1 1 1,1 0-1,0 0 0,0 1 1,1-1-1,-1 1 0,1 1 0,0-1 1,-5 10-1,-26 52-2268,17-7-3319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1T12:49:22.009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1 101 984,'0'0'6476,"25"0"-5065,100-4-639,184-27-1,36-8-776,1 15 0,367 22-1,-694 2-145,0 0 0,-1 2 0,1 0 0,0 2 0,26 7-1,-44-11 44,1 1 0,-1-1 0,1 1 0,-1-1-1,1 1 1,-1 0 0,0-1 0,1 1 0,-1 0-1,0 0 1,1 0 0,-1 0 0,0 0 0,0 0-1,0 1 1,0-1 0,0 0 0,0 0 0,-1 1 0,1-1-1,0 1 1,-1-1 0,2 3 0,-2-2-54,-1-1 1,1 1 0,0-1-1,-1 1 1,1-1 0,-1 0-1,1 1 1,-1-1-1,0 0 1,0 1 0,1-1-1,-1 0 1,0 0 0,0 0-1,0 0 1,0 0 0,-1 0-1,1 0 1,0 0-1,0 0 1,0 0 0,-1 0-1,1-1 1,0 1 0,-3 0-1,-40 14-2537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1T12:49:22.397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 17 5033,'0'0'5132,"9"-2"-4980,4-2-111,0 1 0,-1 0 0,1 1 0,17 0 0,-25 2-22,0 0 0,0 0 0,0 0 0,1 1 0,-1 0 0,0 0 0,0 0 0,0 1 0,-1 0 0,1 0 0,0 0 0,-1 0 0,1 1 0,-1 0 0,8 5 0,-5 0-9,-1 0-1,1 0 0,-2 1 0,1 0 1,-1 0-1,0 1 0,-1-1 0,0 1 1,0 0-1,-1 0 0,-1 0 0,1 0 1,-2 1-1,1-1 0,-1 15 0,-1-10-9,0-1-1,-1 1 0,0 0 0,-1-1 0,-1 1 0,0-1 0,-1 0 1,-1 0-1,0 0 0,-10 17 0,-13 17-1161,-65 81 1,80-113-1600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BAA313-C89A-4672-88E4-2DFDC2C7ED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A568AB-E830-4267-907F-55DAACC40A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965A53-D691-80FC-7B16-37DE6D2120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D1A329-7400-4DB6-BA38-943974132A89}" type="datetimeFigureOut">
              <a:rPr lang="en-IN" smtClean="0"/>
              <a:t>29-01-2023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1038B0-5B5E-D1AA-4C75-F24F4F052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6AD4E1-14FA-B9DB-E32C-81DC05066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9F2EA4-5C7D-4F54-A1EF-9BD3B6B2B83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611527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D591A4-CD8E-1F29-5D60-7670257AE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539BB4-CF26-C610-D18E-D1C73F4FCE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BD215F-63AB-D594-2C4B-503673F006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D1A329-7400-4DB6-BA38-943974132A89}" type="datetimeFigureOut">
              <a:rPr lang="en-IN" smtClean="0"/>
              <a:t>29-01-2023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D2002C-205F-2EA2-A985-C061C25C99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370D01-C27D-20D2-0311-898BAEBCD7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9F2EA4-5C7D-4F54-A1EF-9BD3B6B2B83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972667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8E591E9-1F2A-361C-A134-0AF67C5666D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5467388-1CD0-05D7-7540-7F0D16F3AF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A23C67-69BE-095F-708C-A3ED76FE07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D1A329-7400-4DB6-BA38-943974132A89}" type="datetimeFigureOut">
              <a:rPr lang="en-IN" smtClean="0"/>
              <a:t>29-01-2023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5C5EBD-6105-8574-B0F8-81C84E497A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E61CF1-25B8-5CF9-E7A1-9823A484BD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9F2EA4-5C7D-4F54-A1EF-9BD3B6B2B83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123690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ABF7F-3BEA-B41D-B912-B18BD7F2C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1AB977-EF5C-03C7-BBC3-32F60AAB56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252B27-2794-EA47-5AFB-4192A95040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D1A329-7400-4DB6-BA38-943974132A89}" type="datetimeFigureOut">
              <a:rPr lang="en-IN" smtClean="0"/>
              <a:t>29-01-2023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6AC12D-C15B-0C55-9D0C-BF9A833B15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9447EB-DB7E-0B8E-CE6E-7ECD98D0FB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9F2EA4-5C7D-4F54-A1EF-9BD3B6B2B83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29712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4F7C6D-A551-8F8A-2F6A-2BA9B6EC91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7DC07C-C9CD-5BA6-1EE8-95A143BD6F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AB0F4D-6B00-A715-D47D-94BBD886C3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D1A329-7400-4DB6-BA38-943974132A89}" type="datetimeFigureOut">
              <a:rPr lang="en-IN" smtClean="0"/>
              <a:t>29-01-2023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260B62-55E6-FCE5-B021-EF91621A09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143729-1D7C-6515-14E4-F94513ED18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9F2EA4-5C7D-4F54-A1EF-9BD3B6B2B83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218719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B27519-6939-F2AA-3CB4-C57791FCA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FB1E0E-7587-F8C1-7FE9-26AB97111F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EB37EC-C5A9-0DBA-9D28-99596A6047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ED92E6-02F2-5E16-E090-6C30871844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D1A329-7400-4DB6-BA38-943974132A89}" type="datetimeFigureOut">
              <a:rPr lang="en-IN" smtClean="0"/>
              <a:t>29-01-2023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9654E0-FA04-C62F-F112-225940FA2C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08CF4F-9CD4-D8C4-5E2F-E4205A0B95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9F2EA4-5C7D-4F54-A1EF-9BD3B6B2B83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046154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F27E4E-DEB4-2DFD-EBCF-638EAA732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0ADDDF-2376-3552-DAB4-639F49CCC2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1F66B6-679B-8245-396B-17B5C19643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A4B1F85-EEBF-795A-2DAC-CED38C4545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D718CF6-E907-32C1-ED56-2EBCBEF2FBB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9E5B47-E50A-143A-B4B1-542F0F9831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D1A329-7400-4DB6-BA38-943974132A89}" type="datetimeFigureOut">
              <a:rPr lang="en-IN" smtClean="0"/>
              <a:t>29-01-2023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1FCA5D4-041B-D60C-AE36-0A510D858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EA3507E-9DAC-D4E6-4998-AB35F9494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9F2EA4-5C7D-4F54-A1EF-9BD3B6B2B83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518131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41C83C-08D5-0E4F-B6F5-FD44D2CD5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EC49116-3525-8314-596C-A65EA98647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D1A329-7400-4DB6-BA38-943974132A89}" type="datetimeFigureOut">
              <a:rPr lang="en-IN" smtClean="0"/>
              <a:t>29-01-2023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16EB1D-8026-4433-0B53-2DF2C37BDE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D1BA39-D740-7729-CE80-562E1119FB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9F2EA4-5C7D-4F54-A1EF-9BD3B6B2B83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938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34CAA3-CFC4-3A00-8979-27E58A1FBA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D1A329-7400-4DB6-BA38-943974132A89}" type="datetimeFigureOut">
              <a:rPr lang="en-IN" smtClean="0"/>
              <a:t>29-01-2023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4FD17D2-2389-8D25-9269-8BA29306CB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B7C185-08AD-5C0B-C014-FDC44285C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9F2EA4-5C7D-4F54-A1EF-9BD3B6B2B83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898357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F54BE-EDB5-A13F-4BD1-436D24277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7007B2-88D4-7C2C-BA5C-CB7CBA74D1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973CD8-9380-2CDE-27EE-8E72693634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76E7B3-1312-726F-DD4E-6B522B95A8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D1A329-7400-4DB6-BA38-943974132A89}" type="datetimeFigureOut">
              <a:rPr lang="en-IN" smtClean="0"/>
              <a:t>29-01-2023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4E291F-BEFC-DB1B-21F4-65A4738651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086C28-FAFD-40FF-D5E2-DE5C8620B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9F2EA4-5C7D-4F54-A1EF-9BD3B6B2B83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58737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1FF7B-13C3-9B18-E838-07F375EA81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3B62B2E-6215-F3B2-C9A2-711A3355B9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FB6EE3-B087-65D2-96F4-A699C97226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336E2F-9DB7-63B5-8980-A42C171882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D1A329-7400-4DB6-BA38-943974132A89}" type="datetimeFigureOut">
              <a:rPr lang="en-IN" smtClean="0"/>
              <a:t>29-01-2023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3E9FC5-B661-F39F-31FB-E434657EAA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448133-0ED9-90C2-C672-8B098CDEF0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9F2EA4-5C7D-4F54-A1EF-9BD3B6B2B83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360270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0D1B483-100D-53FA-CD21-32F52D4242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CC5AE5-A03D-86D0-7774-07BFC7B78C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DB8D41-41F0-3D21-2E82-615C23CA5E0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D1A329-7400-4DB6-BA38-943974132A89}" type="datetimeFigureOut">
              <a:rPr lang="en-IN" smtClean="0"/>
              <a:t>29-01-2023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DD4251-F51A-25AF-ED1D-D73117F40E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21AD55-5F42-8B4D-88C0-4FBF348069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9F2EA4-5C7D-4F54-A1EF-9BD3B6B2B83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724486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3" Type="http://schemas.openxmlformats.org/officeDocument/2006/relationships/customXml" Target="../ink/ink21.xml"/><Relationship Id="rId18" Type="http://schemas.openxmlformats.org/officeDocument/2006/relationships/image" Target="../media/image41.png"/><Relationship Id="rId26" Type="http://schemas.openxmlformats.org/officeDocument/2006/relationships/image" Target="../media/image45.png"/><Relationship Id="rId21" Type="http://schemas.openxmlformats.org/officeDocument/2006/relationships/customXml" Target="../ink/ink25.xml"/><Relationship Id="rId34" Type="http://schemas.openxmlformats.org/officeDocument/2006/relationships/image" Target="../media/image49.png"/><Relationship Id="rId7" Type="http://schemas.openxmlformats.org/officeDocument/2006/relationships/customXml" Target="../ink/ink18.xml"/><Relationship Id="rId12" Type="http://schemas.openxmlformats.org/officeDocument/2006/relationships/image" Target="../media/image38.png"/><Relationship Id="rId17" Type="http://schemas.openxmlformats.org/officeDocument/2006/relationships/customXml" Target="../ink/ink23.xml"/><Relationship Id="rId25" Type="http://schemas.openxmlformats.org/officeDocument/2006/relationships/customXml" Target="../ink/ink27.xml"/><Relationship Id="rId33" Type="http://schemas.openxmlformats.org/officeDocument/2006/relationships/customXml" Target="../ink/ink31.xml"/><Relationship Id="rId38" Type="http://schemas.openxmlformats.org/officeDocument/2006/relationships/image" Target="../media/image51.png"/><Relationship Id="rId2" Type="http://schemas.openxmlformats.org/officeDocument/2006/relationships/image" Target="../media/image33.png"/><Relationship Id="rId16" Type="http://schemas.openxmlformats.org/officeDocument/2006/relationships/image" Target="../media/image40.png"/><Relationship Id="rId20" Type="http://schemas.openxmlformats.org/officeDocument/2006/relationships/image" Target="../media/image42.png"/><Relationship Id="rId29" Type="http://schemas.openxmlformats.org/officeDocument/2006/relationships/customXml" Target="../ink/ink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customXml" Target="../ink/ink20.xml"/><Relationship Id="rId24" Type="http://schemas.openxmlformats.org/officeDocument/2006/relationships/image" Target="../media/image44.png"/><Relationship Id="rId32" Type="http://schemas.openxmlformats.org/officeDocument/2006/relationships/image" Target="../media/image48.png"/><Relationship Id="rId37" Type="http://schemas.openxmlformats.org/officeDocument/2006/relationships/customXml" Target="../ink/ink33.xml"/><Relationship Id="rId5" Type="http://schemas.openxmlformats.org/officeDocument/2006/relationships/customXml" Target="../ink/ink17.xml"/><Relationship Id="rId15" Type="http://schemas.openxmlformats.org/officeDocument/2006/relationships/customXml" Target="../ink/ink22.xml"/><Relationship Id="rId23" Type="http://schemas.openxmlformats.org/officeDocument/2006/relationships/customXml" Target="../ink/ink26.xml"/><Relationship Id="rId28" Type="http://schemas.openxmlformats.org/officeDocument/2006/relationships/image" Target="../media/image46.png"/><Relationship Id="rId36" Type="http://schemas.openxmlformats.org/officeDocument/2006/relationships/image" Target="../media/image50.png"/><Relationship Id="rId10" Type="http://schemas.openxmlformats.org/officeDocument/2006/relationships/image" Target="../media/image37.png"/><Relationship Id="rId19" Type="http://schemas.openxmlformats.org/officeDocument/2006/relationships/customXml" Target="../ink/ink24.xml"/><Relationship Id="rId31" Type="http://schemas.openxmlformats.org/officeDocument/2006/relationships/customXml" Target="../ink/ink30.xml"/><Relationship Id="rId4" Type="http://schemas.openxmlformats.org/officeDocument/2006/relationships/image" Target="../media/image34.png"/><Relationship Id="rId9" Type="http://schemas.openxmlformats.org/officeDocument/2006/relationships/customXml" Target="../ink/ink19.xml"/><Relationship Id="rId14" Type="http://schemas.openxmlformats.org/officeDocument/2006/relationships/image" Target="../media/image39.png"/><Relationship Id="rId22" Type="http://schemas.openxmlformats.org/officeDocument/2006/relationships/image" Target="../media/image43.png"/><Relationship Id="rId27" Type="http://schemas.openxmlformats.org/officeDocument/2006/relationships/customXml" Target="../ink/ink28.xml"/><Relationship Id="rId30" Type="http://schemas.openxmlformats.org/officeDocument/2006/relationships/image" Target="../media/image47.png"/><Relationship Id="rId35" Type="http://schemas.openxmlformats.org/officeDocument/2006/relationships/customXml" Target="../ink/ink32.xml"/><Relationship Id="rId8" Type="http://schemas.openxmlformats.org/officeDocument/2006/relationships/image" Target="../media/image36.png"/><Relationship Id="rId3" Type="http://schemas.openxmlformats.org/officeDocument/2006/relationships/customXml" Target="../ink/ink1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customXml" Target="../ink/ink6.xml"/><Relationship Id="rId18" Type="http://schemas.openxmlformats.org/officeDocument/2006/relationships/image" Target="../media/image11.png"/><Relationship Id="rId26" Type="http://schemas.openxmlformats.org/officeDocument/2006/relationships/image" Target="../media/image15.png"/><Relationship Id="rId3" Type="http://schemas.openxmlformats.org/officeDocument/2006/relationships/customXml" Target="../ink/ink1.xml"/><Relationship Id="rId21" Type="http://schemas.openxmlformats.org/officeDocument/2006/relationships/customXml" Target="../ink/ink10.xml"/><Relationship Id="rId7" Type="http://schemas.openxmlformats.org/officeDocument/2006/relationships/customXml" Target="../ink/ink3.xml"/><Relationship Id="rId12" Type="http://schemas.openxmlformats.org/officeDocument/2006/relationships/image" Target="../media/image8.png"/><Relationship Id="rId17" Type="http://schemas.openxmlformats.org/officeDocument/2006/relationships/customXml" Target="../ink/ink8.xml"/><Relationship Id="rId25" Type="http://schemas.openxmlformats.org/officeDocument/2006/relationships/customXml" Target="../ink/ink12.xml"/><Relationship Id="rId2" Type="http://schemas.openxmlformats.org/officeDocument/2006/relationships/image" Target="../media/image3.png"/><Relationship Id="rId16" Type="http://schemas.openxmlformats.org/officeDocument/2006/relationships/image" Target="../media/image10.png"/><Relationship Id="rId20" Type="http://schemas.openxmlformats.org/officeDocument/2006/relationships/image" Target="../media/image12.png"/><Relationship Id="rId29" Type="http://schemas.openxmlformats.org/officeDocument/2006/relationships/customXml" Target="../ink/ink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customXml" Target="../ink/ink5.xml"/><Relationship Id="rId24" Type="http://schemas.openxmlformats.org/officeDocument/2006/relationships/image" Target="../media/image14.png"/><Relationship Id="rId32" Type="http://schemas.openxmlformats.org/officeDocument/2006/relationships/image" Target="../media/image18.png"/><Relationship Id="rId5" Type="http://schemas.openxmlformats.org/officeDocument/2006/relationships/customXml" Target="../ink/ink2.xml"/><Relationship Id="rId15" Type="http://schemas.openxmlformats.org/officeDocument/2006/relationships/customXml" Target="../ink/ink7.xml"/><Relationship Id="rId23" Type="http://schemas.openxmlformats.org/officeDocument/2006/relationships/customXml" Target="../ink/ink11.xml"/><Relationship Id="rId28" Type="http://schemas.openxmlformats.org/officeDocument/2006/relationships/image" Target="../media/image16.png"/><Relationship Id="rId10" Type="http://schemas.openxmlformats.org/officeDocument/2006/relationships/image" Target="../media/image7.png"/><Relationship Id="rId19" Type="http://schemas.openxmlformats.org/officeDocument/2006/relationships/customXml" Target="../ink/ink9.xml"/><Relationship Id="rId31" Type="http://schemas.openxmlformats.org/officeDocument/2006/relationships/customXml" Target="../ink/ink15.xml"/><Relationship Id="rId4" Type="http://schemas.openxmlformats.org/officeDocument/2006/relationships/image" Target="../media/image4.png"/><Relationship Id="rId9" Type="http://schemas.openxmlformats.org/officeDocument/2006/relationships/customXml" Target="../ink/ink4.xml"/><Relationship Id="rId14" Type="http://schemas.openxmlformats.org/officeDocument/2006/relationships/image" Target="../media/image9.png"/><Relationship Id="rId22" Type="http://schemas.openxmlformats.org/officeDocument/2006/relationships/image" Target="../media/image13.png"/><Relationship Id="rId27" Type="http://schemas.openxmlformats.org/officeDocument/2006/relationships/customXml" Target="../ink/ink13.xml"/><Relationship Id="rId30" Type="http://schemas.openxmlformats.org/officeDocument/2006/relationships/image" Target="../media/image17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3" Type="http://schemas.openxmlformats.org/officeDocument/2006/relationships/customXml" Target="../ink/ink39.xml"/><Relationship Id="rId18" Type="http://schemas.openxmlformats.org/officeDocument/2006/relationships/image" Target="../media/image72.png"/><Relationship Id="rId26" Type="http://schemas.openxmlformats.org/officeDocument/2006/relationships/image" Target="../media/image76.png"/><Relationship Id="rId21" Type="http://schemas.openxmlformats.org/officeDocument/2006/relationships/customXml" Target="../ink/ink43.xml"/><Relationship Id="rId34" Type="http://schemas.openxmlformats.org/officeDocument/2006/relationships/image" Target="../media/image80.png"/><Relationship Id="rId7" Type="http://schemas.openxmlformats.org/officeDocument/2006/relationships/customXml" Target="../ink/ink36.xml"/><Relationship Id="rId12" Type="http://schemas.openxmlformats.org/officeDocument/2006/relationships/image" Target="../media/image69.png"/><Relationship Id="rId17" Type="http://schemas.openxmlformats.org/officeDocument/2006/relationships/customXml" Target="../ink/ink41.xml"/><Relationship Id="rId25" Type="http://schemas.openxmlformats.org/officeDocument/2006/relationships/customXml" Target="../ink/ink45.xml"/><Relationship Id="rId33" Type="http://schemas.openxmlformats.org/officeDocument/2006/relationships/customXml" Target="../ink/ink49.xml"/><Relationship Id="rId38" Type="http://schemas.openxmlformats.org/officeDocument/2006/relationships/image" Target="../media/image82.png"/><Relationship Id="rId2" Type="http://schemas.openxmlformats.org/officeDocument/2006/relationships/image" Target="../media/image68.png"/><Relationship Id="rId16" Type="http://schemas.openxmlformats.org/officeDocument/2006/relationships/image" Target="../media/image71.png"/><Relationship Id="rId20" Type="http://schemas.openxmlformats.org/officeDocument/2006/relationships/image" Target="../media/image73.png"/><Relationship Id="rId29" Type="http://schemas.openxmlformats.org/officeDocument/2006/relationships/customXml" Target="../ink/ink4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0.png"/><Relationship Id="rId11" Type="http://schemas.openxmlformats.org/officeDocument/2006/relationships/customXml" Target="../ink/ink38.xml"/><Relationship Id="rId24" Type="http://schemas.openxmlformats.org/officeDocument/2006/relationships/image" Target="../media/image75.png"/><Relationship Id="rId32" Type="http://schemas.openxmlformats.org/officeDocument/2006/relationships/image" Target="../media/image79.png"/><Relationship Id="rId37" Type="http://schemas.openxmlformats.org/officeDocument/2006/relationships/customXml" Target="../ink/ink51.xml"/><Relationship Id="rId5" Type="http://schemas.openxmlformats.org/officeDocument/2006/relationships/customXml" Target="../ink/ink35.xml"/><Relationship Id="rId15" Type="http://schemas.openxmlformats.org/officeDocument/2006/relationships/customXml" Target="../ink/ink40.xml"/><Relationship Id="rId23" Type="http://schemas.openxmlformats.org/officeDocument/2006/relationships/customXml" Target="../ink/ink44.xml"/><Relationship Id="rId28" Type="http://schemas.openxmlformats.org/officeDocument/2006/relationships/image" Target="../media/image77.png"/><Relationship Id="rId36" Type="http://schemas.openxmlformats.org/officeDocument/2006/relationships/image" Target="../media/image81.png"/><Relationship Id="rId10" Type="http://schemas.openxmlformats.org/officeDocument/2006/relationships/image" Target="../media/image680.png"/><Relationship Id="rId19" Type="http://schemas.openxmlformats.org/officeDocument/2006/relationships/customXml" Target="../ink/ink42.xml"/><Relationship Id="rId31" Type="http://schemas.openxmlformats.org/officeDocument/2006/relationships/customXml" Target="../ink/ink48.xml"/><Relationship Id="rId4" Type="http://schemas.openxmlformats.org/officeDocument/2006/relationships/image" Target="../media/image650.png"/><Relationship Id="rId9" Type="http://schemas.openxmlformats.org/officeDocument/2006/relationships/customXml" Target="../ink/ink37.xml"/><Relationship Id="rId14" Type="http://schemas.openxmlformats.org/officeDocument/2006/relationships/image" Target="../media/image70.png"/><Relationship Id="rId22" Type="http://schemas.openxmlformats.org/officeDocument/2006/relationships/image" Target="../media/image74.png"/><Relationship Id="rId27" Type="http://schemas.openxmlformats.org/officeDocument/2006/relationships/customXml" Target="../ink/ink46.xml"/><Relationship Id="rId30" Type="http://schemas.openxmlformats.org/officeDocument/2006/relationships/image" Target="../media/image78.png"/><Relationship Id="rId35" Type="http://schemas.openxmlformats.org/officeDocument/2006/relationships/customXml" Target="../ink/ink50.xml"/><Relationship Id="rId8" Type="http://schemas.openxmlformats.org/officeDocument/2006/relationships/image" Target="../media/image670.png"/><Relationship Id="rId3" Type="http://schemas.openxmlformats.org/officeDocument/2006/relationships/customXml" Target="../ink/ink34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13" Type="http://schemas.openxmlformats.org/officeDocument/2006/relationships/customXml" Target="../ink/ink57.xml"/><Relationship Id="rId18" Type="http://schemas.openxmlformats.org/officeDocument/2006/relationships/image" Target="../media/image91.png"/><Relationship Id="rId26" Type="http://schemas.openxmlformats.org/officeDocument/2006/relationships/image" Target="../media/image95.png"/><Relationship Id="rId3" Type="http://schemas.openxmlformats.org/officeDocument/2006/relationships/customXml" Target="../ink/ink52.xml"/><Relationship Id="rId21" Type="http://schemas.openxmlformats.org/officeDocument/2006/relationships/customXml" Target="../ink/ink61.xml"/><Relationship Id="rId7" Type="http://schemas.openxmlformats.org/officeDocument/2006/relationships/customXml" Target="../ink/ink54.xml"/><Relationship Id="rId12" Type="http://schemas.openxmlformats.org/officeDocument/2006/relationships/image" Target="../media/image88.png"/><Relationship Id="rId17" Type="http://schemas.openxmlformats.org/officeDocument/2006/relationships/customXml" Target="../ink/ink59.xml"/><Relationship Id="rId25" Type="http://schemas.openxmlformats.org/officeDocument/2006/relationships/customXml" Target="../ink/ink63.xml"/><Relationship Id="rId2" Type="http://schemas.openxmlformats.org/officeDocument/2006/relationships/image" Target="../media/image83.png"/><Relationship Id="rId16" Type="http://schemas.openxmlformats.org/officeDocument/2006/relationships/image" Target="../media/image90.png"/><Relationship Id="rId20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11" Type="http://schemas.openxmlformats.org/officeDocument/2006/relationships/customXml" Target="../ink/ink56.xml"/><Relationship Id="rId24" Type="http://schemas.openxmlformats.org/officeDocument/2006/relationships/image" Target="../media/image94.png"/><Relationship Id="rId5" Type="http://schemas.openxmlformats.org/officeDocument/2006/relationships/customXml" Target="../ink/ink53.xml"/><Relationship Id="rId15" Type="http://schemas.openxmlformats.org/officeDocument/2006/relationships/customXml" Target="../ink/ink58.xml"/><Relationship Id="rId23" Type="http://schemas.openxmlformats.org/officeDocument/2006/relationships/customXml" Target="../ink/ink62.xml"/><Relationship Id="rId28" Type="http://schemas.openxmlformats.org/officeDocument/2006/relationships/image" Target="../media/image96.png"/><Relationship Id="rId10" Type="http://schemas.openxmlformats.org/officeDocument/2006/relationships/image" Target="../media/image87.png"/><Relationship Id="rId19" Type="http://schemas.openxmlformats.org/officeDocument/2006/relationships/customXml" Target="../ink/ink60.xml"/><Relationship Id="rId4" Type="http://schemas.openxmlformats.org/officeDocument/2006/relationships/image" Target="../media/image84.png"/><Relationship Id="rId9" Type="http://schemas.openxmlformats.org/officeDocument/2006/relationships/customXml" Target="../ink/ink55.xml"/><Relationship Id="rId14" Type="http://schemas.openxmlformats.org/officeDocument/2006/relationships/image" Target="../media/image89.png"/><Relationship Id="rId22" Type="http://schemas.openxmlformats.org/officeDocument/2006/relationships/image" Target="../media/image93.png"/><Relationship Id="rId27" Type="http://schemas.openxmlformats.org/officeDocument/2006/relationships/customXml" Target="../ink/ink6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318D62-C19B-02EF-0E31-6186FB2C04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45E12E-C76D-F347-AB3F-4B3DD3BCE8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B5578E-9095-D61E-0493-F274D3511D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5468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0690BF-F45C-4DEE-2842-80683A0CA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D2B242-6014-42FE-CE47-4F0CF862EB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CF8D1C-4745-71EA-9845-ACB4CC15E3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569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80A16-6664-D9DC-BD5F-A5B77797A1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C94CE2-FDA6-5D23-11D3-A770701870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877911-9DE8-D6B9-5F13-D482D95B18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66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5278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1D227-9D3C-D51D-3227-00283B45BA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621077-E133-BEB9-FE01-D6CBB5CC2A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9BC027-5F58-88E9-42FB-912BB03FD2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7120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8F86D5-1983-9A2B-7986-21F8E619A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6E7A8A-AAC7-F725-07DA-88EC49DBC2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FEC27A-4B2E-C5F9-48F3-364E9026E0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6208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C98C1-475E-986E-CC8C-038D412C0A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1A25DB-BCA7-C21A-41E3-BFFCCBE465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D363B2-27F0-B8EE-8D2B-9A763BB719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C672A46-5D74-2180-FCD7-91B5C283B6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9AC48AC-5C30-0A0C-AC7C-6305F89907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6545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34DFB4-A581-17D0-CE88-9425940B3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8AFEF5-18CF-4D16-32D7-0AAA2EE334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B687CE-C8F2-2ECB-7F9E-11F9336426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3028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F689B4-15B6-57DB-F530-8E620D532D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5A613D-7FA4-1B35-AB2A-A271461064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C992419F-5904-CFE5-7E0C-D37B278121C3}"/>
                  </a:ext>
                </a:extLst>
              </p14:cNvPr>
              <p14:cNvContentPartPr/>
              <p14:nvPr/>
            </p14:nvContentPartPr>
            <p14:xfrm>
              <a:off x="7256644" y="1004937"/>
              <a:ext cx="177480" cy="6094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C992419F-5904-CFE5-7E0C-D37B278121C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238644" y="987297"/>
                <a:ext cx="213120" cy="645120"/>
              </a:xfrm>
              <a:prstGeom prst="rect">
                <a:avLst/>
              </a:prstGeom>
            </p:spPr>
          </p:pic>
        </mc:Fallback>
      </mc:AlternateContent>
      <p:grpSp>
        <p:nvGrpSpPr>
          <p:cNvPr id="24" name="Group 23">
            <a:extLst>
              <a:ext uri="{FF2B5EF4-FFF2-40B4-BE49-F238E27FC236}">
                <a16:creationId xmlns:a16="http://schemas.microsoft.com/office/drawing/2014/main" id="{252DCB44-DEE9-254A-A10C-FDAEA7ED3FEB}"/>
              </a:ext>
            </a:extLst>
          </p:cNvPr>
          <p:cNvGrpSpPr/>
          <p:nvPr/>
        </p:nvGrpSpPr>
        <p:grpSpPr>
          <a:xfrm>
            <a:off x="7548244" y="627008"/>
            <a:ext cx="3423240" cy="954360"/>
            <a:chOff x="7548244" y="627008"/>
            <a:chExt cx="3423240" cy="954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F1C31036-F742-45FB-F46B-6A95C05E67EB}"/>
                    </a:ext>
                  </a:extLst>
                </p14:cNvPr>
                <p14:cNvContentPartPr/>
                <p14:nvPr/>
              </p14:nvContentPartPr>
              <p14:xfrm>
                <a:off x="7548244" y="1159448"/>
                <a:ext cx="235080" cy="2044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F1C31036-F742-45FB-F46B-6A95C05E67EB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530604" y="1141808"/>
                  <a:ext cx="27072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33426D17-B5B7-4AAB-AFD5-EC73606E5F14}"/>
                    </a:ext>
                  </a:extLst>
                </p14:cNvPr>
                <p14:cNvContentPartPr/>
                <p14:nvPr/>
              </p14:nvContentPartPr>
              <p14:xfrm>
                <a:off x="7944244" y="1186088"/>
                <a:ext cx="5760" cy="1299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33426D17-B5B7-4AAB-AFD5-EC73606E5F14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926604" y="1168448"/>
                  <a:ext cx="4140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C03EB05C-9338-7260-6AF3-404E1F569122}"/>
                    </a:ext>
                  </a:extLst>
                </p14:cNvPr>
                <p14:cNvContentPartPr/>
                <p14:nvPr/>
              </p14:nvContentPartPr>
              <p14:xfrm>
                <a:off x="7963324" y="1122008"/>
                <a:ext cx="360" cy="3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C03EB05C-9338-7260-6AF3-404E1F569122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945324" y="1104368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853543CA-0FD8-9A18-164C-361CE6FCDFF0}"/>
                    </a:ext>
                  </a:extLst>
                </p14:cNvPr>
                <p14:cNvContentPartPr/>
                <p14:nvPr/>
              </p14:nvContentPartPr>
              <p14:xfrm>
                <a:off x="8058724" y="1021568"/>
                <a:ext cx="281880" cy="2476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853543CA-0FD8-9A18-164C-361CE6FCDFF0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041084" y="1003568"/>
                  <a:ext cx="317520" cy="28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CFF40C31-5866-13A3-EA9E-3A14E9748D46}"/>
                    </a:ext>
                  </a:extLst>
                </p14:cNvPr>
                <p14:cNvContentPartPr/>
                <p14:nvPr/>
              </p14:nvContentPartPr>
              <p14:xfrm>
                <a:off x="8329444" y="1095728"/>
                <a:ext cx="146160" cy="1926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CFF40C31-5866-13A3-EA9E-3A14E9748D46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8311804" y="1078088"/>
                  <a:ext cx="18180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2BCB23BB-5658-3915-3B42-A836ED063242}"/>
                    </a:ext>
                  </a:extLst>
                </p14:cNvPr>
                <p14:cNvContentPartPr/>
                <p14:nvPr/>
              </p14:nvContentPartPr>
              <p14:xfrm>
                <a:off x="8597644" y="1206608"/>
                <a:ext cx="103320" cy="820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2BCB23BB-5658-3915-3B42-A836ED063242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8580004" y="1188968"/>
                  <a:ext cx="13896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D9C1D01E-79C8-9F74-3401-669DBC4C02F6}"/>
                    </a:ext>
                  </a:extLst>
                </p14:cNvPr>
                <p14:cNvContentPartPr/>
                <p14:nvPr/>
              </p14:nvContentPartPr>
              <p14:xfrm>
                <a:off x="8846764" y="1079528"/>
                <a:ext cx="363960" cy="3409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D9C1D01E-79C8-9F74-3401-669DBC4C02F6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8828764" y="1061528"/>
                  <a:ext cx="399600" cy="37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405275AD-5C50-D730-9E88-57DB9297E8C2}"/>
                    </a:ext>
                  </a:extLst>
                </p14:cNvPr>
                <p14:cNvContentPartPr/>
                <p14:nvPr/>
              </p14:nvContentPartPr>
              <p14:xfrm>
                <a:off x="9094804" y="1151168"/>
                <a:ext cx="285840" cy="90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405275AD-5C50-D730-9E88-57DB9297E8C2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9076804" y="1133168"/>
                  <a:ext cx="32148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476F1649-5AE7-52C3-442B-C74A129D4AAB}"/>
                    </a:ext>
                  </a:extLst>
                </p14:cNvPr>
                <p14:cNvContentPartPr/>
                <p14:nvPr/>
              </p14:nvContentPartPr>
              <p14:xfrm>
                <a:off x="9546964" y="1136768"/>
                <a:ext cx="268560" cy="2037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476F1649-5AE7-52C3-442B-C74A129D4AAB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9529324" y="1119128"/>
                  <a:ext cx="30420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AD5454DC-5528-194B-4C9B-77AE1D64A0A3}"/>
                    </a:ext>
                  </a:extLst>
                </p14:cNvPr>
                <p14:cNvContentPartPr/>
                <p14:nvPr/>
              </p14:nvContentPartPr>
              <p14:xfrm>
                <a:off x="9899044" y="1152248"/>
                <a:ext cx="133560" cy="1533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AD5454DC-5528-194B-4C9B-77AE1D64A0A3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9881044" y="1134608"/>
                  <a:ext cx="16920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135FD6DF-4E16-B8F7-44CB-988FCE83E783}"/>
                    </a:ext>
                  </a:extLst>
                </p14:cNvPr>
                <p14:cNvContentPartPr/>
                <p14:nvPr/>
              </p14:nvContentPartPr>
              <p14:xfrm>
                <a:off x="10077964" y="1181408"/>
                <a:ext cx="140400" cy="1638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135FD6DF-4E16-B8F7-44CB-988FCE83E783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0060324" y="1163408"/>
                  <a:ext cx="17604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8852AB79-7633-96C6-CF0D-F492009F0323}"/>
                    </a:ext>
                  </a:extLst>
                </p14:cNvPr>
                <p14:cNvContentPartPr/>
                <p14:nvPr/>
              </p14:nvContentPartPr>
              <p14:xfrm>
                <a:off x="10305844" y="1197248"/>
                <a:ext cx="129600" cy="15408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8852AB79-7633-96C6-CF0D-F492009F0323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0287844" y="1179248"/>
                  <a:ext cx="16524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BA2FF80E-E72C-5DD2-349E-43DAC1198678}"/>
                    </a:ext>
                  </a:extLst>
                </p14:cNvPr>
                <p14:cNvContentPartPr/>
                <p14:nvPr/>
              </p14:nvContentPartPr>
              <p14:xfrm>
                <a:off x="10354084" y="1170608"/>
                <a:ext cx="345240" cy="20988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BA2FF80E-E72C-5DD2-349E-43DAC1198678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0336444" y="1152608"/>
                  <a:ext cx="38088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07D4D9CC-6C61-3D62-8D19-6AF22BE5720B}"/>
                    </a:ext>
                  </a:extLst>
                </p14:cNvPr>
                <p14:cNvContentPartPr/>
                <p14:nvPr/>
              </p14:nvContentPartPr>
              <p14:xfrm>
                <a:off x="10480804" y="927968"/>
                <a:ext cx="490680" cy="65340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07D4D9CC-6C61-3D62-8D19-6AF22BE5720B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0463164" y="910328"/>
                  <a:ext cx="526320" cy="68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055F14E4-CC2A-78A3-E480-765DF81C9398}"/>
                    </a:ext>
                  </a:extLst>
                </p14:cNvPr>
                <p14:cNvContentPartPr/>
                <p14:nvPr/>
              </p14:nvContentPartPr>
              <p14:xfrm>
                <a:off x="8434564" y="674888"/>
                <a:ext cx="113760" cy="2016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055F14E4-CC2A-78A3-E480-765DF81C9398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8416564" y="657248"/>
                  <a:ext cx="14940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B10A8279-8DE5-9B3A-66FA-0BF2E7C93C0D}"/>
                    </a:ext>
                  </a:extLst>
                </p14:cNvPr>
                <p14:cNvContentPartPr/>
                <p14:nvPr/>
              </p14:nvContentPartPr>
              <p14:xfrm>
                <a:off x="8588284" y="627008"/>
                <a:ext cx="297000" cy="32832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B10A8279-8DE5-9B3A-66FA-0BF2E7C93C0D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8570284" y="609008"/>
                  <a:ext cx="332640" cy="36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221C2483-9891-C1E8-3D56-CA7D81AE0AF9}"/>
                    </a:ext>
                  </a:extLst>
                </p14:cNvPr>
                <p14:cNvContentPartPr/>
                <p14:nvPr/>
              </p14:nvContentPartPr>
              <p14:xfrm>
                <a:off x="8882044" y="690728"/>
                <a:ext cx="189000" cy="356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221C2483-9891-C1E8-3D56-CA7D81AE0AF9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8864044" y="672728"/>
                  <a:ext cx="224640" cy="712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5919788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7F3885-62DD-BFD5-EC70-07E505B33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E022C3-79DA-7259-249F-AB1D744745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C12E9E-540D-260E-CE6E-461561D46A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3824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C0491-0138-FD55-A4E1-8650EEAF0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B0E69B-C8B8-7019-6BED-43E1BFA77B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2090F3-7955-B1BC-7046-82419E437B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8951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D520F3-E199-C74F-8E8B-AED546ED64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1A6DDA-8FE0-AE14-AE09-365AB97E07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AB862E-9165-ECAC-832C-B9B68F7807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4687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5AEF3F-D6BC-78D2-D75F-BB0CD560B5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0F918E-6479-C7DC-FA11-CDA13240EC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F1ADC3-C860-A8EE-204D-0F0EF2E26F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0224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CDF8CC-EF70-4D3F-1310-18586CF082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92E757-8A4B-EFC4-B71D-EFC952AC88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C2067E-7FF8-0CEE-CAE8-F42A67DC3B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8297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FDD6E-D884-2DF1-09F6-3DAE73DF1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181996-EBF2-ED78-675D-8F2545A726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8C1173-6D01-67D0-C83C-C4F054A3D6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0787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E94FD9-1A7D-CE34-4463-390B72EDA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B89E04-7B10-38E9-4720-9A8B4B745F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659770-C33A-C1F8-7E8F-20109C7DE5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1256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25F6BC-C72B-255C-A38D-67A9AE8952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C36D83-D97F-A86E-199E-C7A3DD1DE0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5932F6-1F5E-8CC0-B5C1-C98E808119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9611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45D52-94DE-A115-E908-9D8D146F60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1FAFDA-938D-76F9-182D-2741775F1D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BDAC82-FA55-E27E-A93C-52EDCEB3EA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2087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5E807C-097A-EACF-7A13-1BA5942AD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5AC3C3-AFA3-D1D7-0879-42811AC21A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775F89-2C6C-C9F7-3234-B1D4D37BB6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4996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004C5-BD23-2D74-ABC9-32EE58C326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B687CE-C019-E75A-6EAF-C0DDBE7FEC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BAE615-3020-22D1-1B81-2711FD3914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9034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2DDF6-4478-E42F-C340-70463C794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70246D-F1F2-0EFC-D111-0E6B77835B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D3BAF9-06DE-2682-AB49-F1C2A6FB7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7697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B35ED-5E3D-8E1F-6FBA-A04B00FD5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51E0F0-C850-2BAA-BBD4-1B9887656F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0FAFDB-1FEB-FDD7-9CEC-BC590A03F1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0828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64D73-A9A5-784B-5A4B-A3E8D95D6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F9BC7A-F451-B287-9914-3DDEB16825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056365-1E65-6D86-AD43-68BEC9F3FD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3557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DD1833-505B-9503-44BA-94AAC067D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A98AA4-360C-C2DD-0F4A-075C051DF4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9D5297-5841-FFCC-EC0C-07304B4C8E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4B673846-DD97-B1EB-100A-43D8026A97B1}"/>
              </a:ext>
            </a:extLst>
          </p:cNvPr>
          <p:cNvGrpSpPr/>
          <p:nvPr/>
        </p:nvGrpSpPr>
        <p:grpSpPr>
          <a:xfrm>
            <a:off x="6331804" y="2697368"/>
            <a:ext cx="4689720" cy="849600"/>
            <a:chOff x="6331804" y="2697368"/>
            <a:chExt cx="4689720" cy="849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DB09F071-C6DC-6636-FF40-21FB5F7F4DD8}"/>
                    </a:ext>
                  </a:extLst>
                </p14:cNvPr>
                <p14:cNvContentPartPr/>
                <p14:nvPr/>
              </p14:nvContentPartPr>
              <p14:xfrm>
                <a:off x="6331804" y="3087248"/>
                <a:ext cx="1078200" cy="453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DB09F071-C6DC-6636-FF40-21FB5F7F4DD8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314164" y="3069608"/>
                  <a:ext cx="111384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2DCAEE83-98B3-973D-9358-75BED5F6586B}"/>
                    </a:ext>
                  </a:extLst>
                </p14:cNvPr>
                <p14:cNvContentPartPr/>
                <p14:nvPr/>
              </p14:nvContentPartPr>
              <p14:xfrm>
                <a:off x="7242604" y="3008768"/>
                <a:ext cx="147960" cy="2523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2DCAEE83-98B3-973D-9358-75BED5F6586B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224604" y="2990768"/>
                  <a:ext cx="18360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88D95892-243E-1538-C4C9-369837EF5E61}"/>
                    </a:ext>
                  </a:extLst>
                </p14:cNvPr>
                <p14:cNvContentPartPr/>
                <p14:nvPr/>
              </p14:nvContentPartPr>
              <p14:xfrm>
                <a:off x="7582804" y="2922008"/>
                <a:ext cx="440280" cy="3056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88D95892-243E-1538-C4C9-369837EF5E61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564804" y="2904368"/>
                  <a:ext cx="475920" cy="34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CC232794-49F8-477F-103B-0EE785F5CFE7}"/>
                    </a:ext>
                  </a:extLst>
                </p14:cNvPr>
                <p14:cNvContentPartPr/>
                <p14:nvPr/>
              </p14:nvContentPartPr>
              <p14:xfrm>
                <a:off x="8022364" y="2697368"/>
                <a:ext cx="94680" cy="2106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CC232794-49F8-477F-103B-0EE785F5CFE7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004724" y="2679368"/>
                  <a:ext cx="13032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3A22CA58-D2B0-0991-114E-58B36301C8B7}"/>
                    </a:ext>
                  </a:extLst>
                </p14:cNvPr>
                <p14:cNvContentPartPr/>
                <p14:nvPr/>
              </p14:nvContentPartPr>
              <p14:xfrm>
                <a:off x="8018404" y="2763968"/>
                <a:ext cx="89280" cy="14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3A22CA58-D2B0-0991-114E-58B36301C8B7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000764" y="2745968"/>
                  <a:ext cx="12492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D7853ED8-E1E8-E740-6E1B-84C55670BFF5}"/>
                    </a:ext>
                  </a:extLst>
                </p14:cNvPr>
                <p14:cNvContentPartPr/>
                <p14:nvPr/>
              </p14:nvContentPartPr>
              <p14:xfrm>
                <a:off x="8353924" y="2863328"/>
                <a:ext cx="20880" cy="2278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D7853ED8-E1E8-E740-6E1B-84C55670BFF5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8335924" y="2845688"/>
                  <a:ext cx="5652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88726362-338E-8426-55A2-2B0E0383F2D2}"/>
                    </a:ext>
                  </a:extLst>
                </p14:cNvPr>
                <p14:cNvContentPartPr/>
                <p14:nvPr/>
              </p14:nvContentPartPr>
              <p14:xfrm>
                <a:off x="8227204" y="2951528"/>
                <a:ext cx="444960" cy="1033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88726362-338E-8426-55A2-2B0E0383F2D2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8209564" y="2933888"/>
                  <a:ext cx="48060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9882E8BB-A2F7-4979-0DA1-BAEC70CE27D8}"/>
                    </a:ext>
                  </a:extLst>
                </p14:cNvPr>
                <p14:cNvContentPartPr/>
                <p14:nvPr/>
              </p14:nvContentPartPr>
              <p14:xfrm>
                <a:off x="8794204" y="2954408"/>
                <a:ext cx="731160" cy="363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9882E8BB-A2F7-4979-0DA1-BAEC70CE27D8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8776564" y="2936768"/>
                  <a:ext cx="7668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0F83C148-621A-8F6E-C8BE-6403226AFC3A}"/>
                    </a:ext>
                  </a:extLst>
                </p14:cNvPr>
                <p14:cNvContentPartPr/>
                <p14:nvPr/>
              </p14:nvContentPartPr>
              <p14:xfrm>
                <a:off x="9362644" y="2847488"/>
                <a:ext cx="86760" cy="2026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0F83C148-621A-8F6E-C8BE-6403226AFC3A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9345004" y="2829848"/>
                  <a:ext cx="12240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E8761F19-E960-3AC1-4718-00720C54DC03}"/>
                    </a:ext>
                  </a:extLst>
                </p14:cNvPr>
                <p14:cNvContentPartPr/>
                <p14:nvPr/>
              </p14:nvContentPartPr>
              <p14:xfrm>
                <a:off x="9450484" y="2959088"/>
                <a:ext cx="387720" cy="5500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E8761F19-E960-3AC1-4718-00720C54DC03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9432484" y="2941088"/>
                  <a:ext cx="423360" cy="58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26ED18A3-74AB-53AA-0575-992EFB8628F8}"/>
                    </a:ext>
                  </a:extLst>
                </p14:cNvPr>
                <p14:cNvContentPartPr/>
                <p14:nvPr/>
              </p14:nvContentPartPr>
              <p14:xfrm>
                <a:off x="9647044" y="3406208"/>
                <a:ext cx="290160" cy="1407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26ED18A3-74AB-53AA-0575-992EFB8628F8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9629044" y="3388208"/>
                  <a:ext cx="32580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5C7D1DE5-1CA9-4AA5-84E3-5A95725119A6}"/>
                    </a:ext>
                  </a:extLst>
                </p14:cNvPr>
                <p14:cNvContentPartPr/>
                <p14:nvPr/>
              </p14:nvContentPartPr>
              <p14:xfrm>
                <a:off x="10117204" y="2944328"/>
                <a:ext cx="256320" cy="2466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5C7D1DE5-1CA9-4AA5-84E3-5A95725119A6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0099204" y="2926328"/>
                  <a:ext cx="291960" cy="28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110401DF-99DA-8B9A-9792-7D6EB8FBC448}"/>
                    </a:ext>
                  </a:extLst>
                </p14:cNvPr>
                <p14:cNvContentPartPr/>
                <p14:nvPr/>
              </p14:nvContentPartPr>
              <p14:xfrm>
                <a:off x="10188484" y="2938928"/>
                <a:ext cx="141840" cy="1911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110401DF-99DA-8B9A-9792-7D6EB8FBC448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0170844" y="2921288"/>
                  <a:ext cx="17748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51CDD22A-2AA7-D1B6-EE4C-E44E83B99A54}"/>
                    </a:ext>
                  </a:extLst>
                </p14:cNvPr>
                <p14:cNvContentPartPr/>
                <p14:nvPr/>
              </p14:nvContentPartPr>
              <p14:xfrm>
                <a:off x="10435084" y="2917328"/>
                <a:ext cx="167760" cy="18144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51CDD22A-2AA7-D1B6-EE4C-E44E83B99A54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0417084" y="2899328"/>
                  <a:ext cx="20340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C23188F0-8717-2C7B-88D2-58FBE558DB29}"/>
                    </a:ext>
                  </a:extLst>
                </p14:cNvPr>
                <p14:cNvContentPartPr/>
                <p14:nvPr/>
              </p14:nvContentPartPr>
              <p14:xfrm>
                <a:off x="10655764" y="2871608"/>
                <a:ext cx="365760" cy="25128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C23188F0-8717-2C7B-88D2-58FBE558DB29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0637764" y="2853968"/>
                  <a:ext cx="401400" cy="2869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3975047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380E10-86BA-2A5F-048A-B8DB0C49D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544CE7-29F2-6ECF-5780-7F4C826474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96A6D6-9C57-5A48-AEB9-98DB35EFF4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8217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9FEBB-5820-43F9-8FBA-74F5EA050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D016A5-7176-171E-E594-C18C9AF151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26F9C8-82AD-8BBE-71B1-71C2AC0B92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7090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4259D-4BF0-0D67-27EB-D376DB6F86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9993C9-C11F-8F93-34E2-FD8065A4EC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88292B-1178-9D16-41E9-4FADF6048F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4332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8FD2E9-A3E3-F7C1-CC51-9789139818D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A1CDB4-47EC-0151-60B4-E6D733B104A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BA3973-707F-A552-906E-15FD9193F1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BC228A14-7385-6AC3-3A70-63B76497CC5A}"/>
                  </a:ext>
                </a:extLst>
              </p14:cNvPr>
              <p14:cNvContentPartPr/>
              <p14:nvPr/>
            </p14:nvContentPartPr>
            <p14:xfrm>
              <a:off x="11317444" y="3569648"/>
              <a:ext cx="18000" cy="39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BC228A14-7385-6AC3-3A70-63B76497CC5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308444" y="3561008"/>
                <a:ext cx="3564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5487BBC3-F3F2-E80D-5D06-FA9028BD975A}"/>
                  </a:ext>
                </a:extLst>
              </p14:cNvPr>
              <p14:cNvContentPartPr/>
              <p14:nvPr/>
            </p14:nvContentPartPr>
            <p14:xfrm>
              <a:off x="11297284" y="3695648"/>
              <a:ext cx="288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5487BBC3-F3F2-E80D-5D06-FA9028BD975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288284" y="3687008"/>
                <a:ext cx="2052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8" name="Group 27">
            <a:extLst>
              <a:ext uri="{FF2B5EF4-FFF2-40B4-BE49-F238E27FC236}">
                <a16:creationId xmlns:a16="http://schemas.microsoft.com/office/drawing/2014/main" id="{4F40B16B-C724-DC09-16B8-721655FE7207}"/>
              </a:ext>
            </a:extLst>
          </p:cNvPr>
          <p:cNvGrpSpPr/>
          <p:nvPr/>
        </p:nvGrpSpPr>
        <p:grpSpPr>
          <a:xfrm>
            <a:off x="10997044" y="3062768"/>
            <a:ext cx="1670400" cy="1967400"/>
            <a:chOff x="10997044" y="3062768"/>
            <a:chExt cx="1670400" cy="1967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EB2FA2EC-AFC8-0109-5374-12E35A8132C6}"/>
                    </a:ext>
                  </a:extLst>
                </p14:cNvPr>
                <p14:cNvContentPartPr/>
                <p14:nvPr/>
              </p14:nvContentPartPr>
              <p14:xfrm>
                <a:off x="10997044" y="3415928"/>
                <a:ext cx="451800" cy="16142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EB2FA2EC-AFC8-0109-5374-12E35A8132C6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0979404" y="3397928"/>
                  <a:ext cx="487440" cy="164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6FE4939C-A9AE-16A1-CD08-2DE82637BEE9}"/>
                    </a:ext>
                  </a:extLst>
                </p14:cNvPr>
                <p14:cNvContentPartPr/>
                <p14:nvPr/>
              </p14:nvContentPartPr>
              <p14:xfrm>
                <a:off x="11379724" y="3081488"/>
                <a:ext cx="176400" cy="3747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6FE4939C-A9AE-16A1-CD08-2DE82637BEE9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1361724" y="3063488"/>
                  <a:ext cx="212040" cy="41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3E0FD89C-5636-E216-FD90-8B33D0E66408}"/>
                    </a:ext>
                  </a:extLst>
                </p14:cNvPr>
                <p14:cNvContentPartPr/>
                <p14:nvPr/>
              </p14:nvContentPartPr>
              <p14:xfrm>
                <a:off x="11612284" y="3209648"/>
                <a:ext cx="20520" cy="1468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3E0FD89C-5636-E216-FD90-8B33D0E66408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1594644" y="3192008"/>
                  <a:ext cx="5616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23E7CC54-0021-9C22-1D5C-65F8FB56DDF9}"/>
                    </a:ext>
                  </a:extLst>
                </p14:cNvPr>
                <p14:cNvContentPartPr/>
                <p14:nvPr/>
              </p14:nvContentPartPr>
              <p14:xfrm>
                <a:off x="11712004" y="3165008"/>
                <a:ext cx="87840" cy="1148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23E7CC54-0021-9C22-1D5C-65F8FB56DDF9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1694364" y="3147008"/>
                  <a:ext cx="12348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9E01CB14-6852-5CAE-0047-14C9D3327D94}"/>
                    </a:ext>
                  </a:extLst>
                </p14:cNvPr>
                <p14:cNvContentPartPr/>
                <p14:nvPr/>
              </p14:nvContentPartPr>
              <p14:xfrm>
                <a:off x="11858884" y="3062768"/>
                <a:ext cx="388440" cy="1641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9E01CB14-6852-5CAE-0047-14C9D3327D94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1840884" y="3045128"/>
                  <a:ext cx="42408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9B593189-8389-42B5-837F-C7533518CB5C}"/>
                    </a:ext>
                  </a:extLst>
                </p14:cNvPr>
                <p14:cNvContentPartPr/>
                <p14:nvPr/>
              </p14:nvContentPartPr>
              <p14:xfrm>
                <a:off x="11408884" y="3573608"/>
                <a:ext cx="124200" cy="2250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9B593189-8389-42B5-837F-C7533518CB5C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1391244" y="3555608"/>
                  <a:ext cx="159840" cy="26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6D748015-A3B7-59DC-4077-6027B00391CB}"/>
                    </a:ext>
                  </a:extLst>
                </p14:cNvPr>
                <p14:cNvContentPartPr/>
                <p14:nvPr/>
              </p14:nvContentPartPr>
              <p14:xfrm>
                <a:off x="11568724" y="3630128"/>
                <a:ext cx="116640" cy="3718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6D748015-A3B7-59DC-4077-6027B00391CB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1551084" y="3612488"/>
                  <a:ext cx="152280" cy="40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8555AEE4-B11F-B7EA-FA1B-EDE61920EA64}"/>
                    </a:ext>
                  </a:extLst>
                </p14:cNvPr>
                <p14:cNvContentPartPr/>
                <p14:nvPr/>
              </p14:nvContentPartPr>
              <p14:xfrm>
                <a:off x="11539924" y="4162928"/>
                <a:ext cx="164520" cy="3279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8555AEE4-B11F-B7EA-FA1B-EDE61920EA64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1521924" y="4144928"/>
                  <a:ext cx="200160" cy="36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01E62F7D-72F9-89D3-C0AA-6D53B603A9DC}"/>
                    </a:ext>
                  </a:extLst>
                </p14:cNvPr>
                <p14:cNvContentPartPr/>
                <p14:nvPr/>
              </p14:nvContentPartPr>
              <p14:xfrm>
                <a:off x="11695804" y="4238528"/>
                <a:ext cx="9720" cy="3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01E62F7D-72F9-89D3-C0AA-6D53B603A9DC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1678164" y="4220528"/>
                  <a:ext cx="4536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F7215517-D5D7-D362-F0F2-567F6941F62C}"/>
                    </a:ext>
                  </a:extLst>
                </p14:cNvPr>
                <p14:cNvContentPartPr/>
                <p14:nvPr/>
              </p14:nvContentPartPr>
              <p14:xfrm>
                <a:off x="11817124" y="3927488"/>
                <a:ext cx="234720" cy="29304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F7215517-D5D7-D362-F0F2-567F6941F62C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1799484" y="3909848"/>
                  <a:ext cx="270360" cy="32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69DED348-9FBE-9014-EF15-A5E056BB70D3}"/>
                    </a:ext>
                  </a:extLst>
                </p14:cNvPr>
                <p14:cNvContentPartPr/>
                <p14:nvPr/>
              </p14:nvContentPartPr>
              <p14:xfrm>
                <a:off x="11559724" y="4579088"/>
                <a:ext cx="46080" cy="16668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69DED348-9FBE-9014-EF15-A5E056BB70D3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1542084" y="4561088"/>
                  <a:ext cx="8172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955FDFCE-09A3-0128-0878-AB44A558ADEC}"/>
                    </a:ext>
                  </a:extLst>
                </p14:cNvPr>
                <p14:cNvContentPartPr/>
                <p14:nvPr/>
              </p14:nvContentPartPr>
              <p14:xfrm>
                <a:off x="11593564" y="4518968"/>
                <a:ext cx="117720" cy="1731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955FDFCE-09A3-0128-0878-AB44A558ADEC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1575564" y="4501328"/>
                  <a:ext cx="15336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BD1A0887-BDBC-89E7-BE7E-13D5066C5FE3}"/>
                    </a:ext>
                  </a:extLst>
                </p14:cNvPr>
                <p14:cNvContentPartPr/>
                <p14:nvPr/>
              </p14:nvContentPartPr>
              <p14:xfrm>
                <a:off x="11757724" y="4570448"/>
                <a:ext cx="85320" cy="10080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BD1A0887-BDBC-89E7-BE7E-13D5066C5FE3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1740084" y="4552808"/>
                  <a:ext cx="12096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A5CC7693-7743-4C36-0081-44DD8348C43E}"/>
                    </a:ext>
                  </a:extLst>
                </p14:cNvPr>
                <p14:cNvContentPartPr/>
                <p14:nvPr/>
              </p14:nvContentPartPr>
              <p14:xfrm>
                <a:off x="11875084" y="4494128"/>
                <a:ext cx="189000" cy="12024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A5CC7693-7743-4C36-0081-44DD8348C43E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1857084" y="4476488"/>
                  <a:ext cx="22464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5BDDA5E1-6F2D-AE7E-B6B7-7DCEC4E2811F}"/>
                    </a:ext>
                  </a:extLst>
                </p14:cNvPr>
                <p14:cNvContentPartPr/>
                <p14:nvPr/>
              </p14:nvContentPartPr>
              <p14:xfrm>
                <a:off x="12093244" y="4472528"/>
                <a:ext cx="23400" cy="7200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5BDDA5E1-6F2D-AE7E-B6B7-7DCEC4E2811F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2075604" y="4454528"/>
                  <a:ext cx="5904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596C9498-DF1B-B650-6761-749B6351AD2C}"/>
                    </a:ext>
                  </a:extLst>
                </p14:cNvPr>
                <p14:cNvContentPartPr/>
                <p14:nvPr/>
              </p14:nvContentPartPr>
              <p14:xfrm>
                <a:off x="12109444" y="4300448"/>
                <a:ext cx="558000" cy="6228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596C9498-DF1B-B650-6761-749B6351AD2C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2091444" y="4282448"/>
                  <a:ext cx="593640" cy="6584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7157872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CADAC-03A3-738D-B129-C3BB27E6A4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52499-80D0-BA4D-3F98-49294D1B2A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B3625D-21D7-75DA-D64A-CB5F56D49E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43F26121-AFC2-0B80-097F-CB1CF925B219}"/>
                  </a:ext>
                </a:extLst>
              </p14:cNvPr>
              <p14:cNvContentPartPr/>
              <p14:nvPr/>
            </p14:nvContentPartPr>
            <p14:xfrm>
              <a:off x="352204" y="2682608"/>
              <a:ext cx="28800" cy="136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43F26121-AFC2-0B80-097F-CB1CF925B21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34564" y="2664968"/>
                <a:ext cx="64440" cy="49320"/>
              </a:xfrm>
              <a:prstGeom prst="rect">
                <a:avLst/>
              </a:prstGeom>
            </p:spPr>
          </p:pic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62AF140B-3691-2986-2C44-37F86C47B4D2}"/>
              </a:ext>
            </a:extLst>
          </p:cNvPr>
          <p:cNvGrpSpPr/>
          <p:nvPr/>
        </p:nvGrpSpPr>
        <p:grpSpPr>
          <a:xfrm>
            <a:off x="134044" y="2676488"/>
            <a:ext cx="12107880" cy="2733120"/>
            <a:chOff x="134044" y="2676488"/>
            <a:chExt cx="12107880" cy="2733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DF9CA7DD-9FFB-2368-6A1D-3D3E7DE6C54F}"/>
                    </a:ext>
                  </a:extLst>
                </p14:cNvPr>
                <p14:cNvContentPartPr/>
                <p14:nvPr/>
              </p14:nvContentPartPr>
              <p14:xfrm>
                <a:off x="134044" y="2676488"/>
                <a:ext cx="2073600" cy="2754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DF9CA7DD-9FFB-2368-6A1D-3D3E7DE6C54F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16404" y="2658848"/>
                  <a:ext cx="2109240" cy="31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5B02FE09-5550-8D0F-2314-63BA3E3715A8}"/>
                    </a:ext>
                  </a:extLst>
                </p14:cNvPr>
                <p14:cNvContentPartPr/>
                <p14:nvPr/>
              </p14:nvContentPartPr>
              <p14:xfrm>
                <a:off x="2303044" y="2943248"/>
                <a:ext cx="195840" cy="90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5B02FE09-5550-8D0F-2314-63BA3E3715A8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285044" y="2925248"/>
                  <a:ext cx="23148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C6732F51-FCB6-2B71-6FD0-01192C6F56FA}"/>
                    </a:ext>
                  </a:extLst>
                </p14:cNvPr>
                <p14:cNvContentPartPr/>
                <p14:nvPr/>
              </p14:nvContentPartPr>
              <p14:xfrm>
                <a:off x="2512924" y="2937128"/>
                <a:ext cx="717120" cy="183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C6732F51-FCB6-2B71-6FD0-01192C6F56FA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495284" y="2919488"/>
                  <a:ext cx="75276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45D49B92-BD2F-2F6F-4E61-09BDC3D55A1F}"/>
                    </a:ext>
                  </a:extLst>
                </p14:cNvPr>
                <p14:cNvContentPartPr/>
                <p14:nvPr/>
              </p14:nvContentPartPr>
              <p14:xfrm>
                <a:off x="3545044" y="2970968"/>
                <a:ext cx="3270960" cy="11538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45D49B92-BD2F-2F6F-4E61-09BDC3D55A1F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527044" y="2953328"/>
                  <a:ext cx="3306600" cy="11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6DFF74BE-FE44-A0FD-10FC-4F07793FA0F7}"/>
                    </a:ext>
                  </a:extLst>
                </p14:cNvPr>
                <p14:cNvContentPartPr/>
                <p14:nvPr/>
              </p14:nvContentPartPr>
              <p14:xfrm>
                <a:off x="6647164" y="4002368"/>
                <a:ext cx="5594760" cy="14072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6DFF74BE-FE44-A0FD-10FC-4F07793FA0F7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629164" y="3984368"/>
                  <a:ext cx="5630400" cy="1442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EBE5D44-D382-A436-46A4-D6EBB57B85F7}"/>
              </a:ext>
            </a:extLst>
          </p:cNvPr>
          <p:cNvGrpSpPr/>
          <p:nvPr/>
        </p:nvGrpSpPr>
        <p:grpSpPr>
          <a:xfrm>
            <a:off x="188764" y="2855768"/>
            <a:ext cx="1430640" cy="1460520"/>
            <a:chOff x="188764" y="2855768"/>
            <a:chExt cx="1430640" cy="1460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1D326567-4560-2C87-A6CF-BFA3B61C9303}"/>
                    </a:ext>
                  </a:extLst>
                </p14:cNvPr>
                <p14:cNvContentPartPr/>
                <p14:nvPr/>
              </p14:nvContentPartPr>
              <p14:xfrm>
                <a:off x="188764" y="3455528"/>
                <a:ext cx="1430640" cy="8607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1D326567-4560-2C87-A6CF-BFA3B61C9303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70764" y="3437528"/>
                  <a:ext cx="1466280" cy="89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0509FBCC-E2AD-57EB-C3AE-E81C83579A62}"/>
                    </a:ext>
                  </a:extLst>
                </p14:cNvPr>
                <p14:cNvContentPartPr/>
                <p14:nvPr/>
              </p14:nvContentPartPr>
              <p14:xfrm>
                <a:off x="229444" y="3143768"/>
                <a:ext cx="245880" cy="4096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0509FBCC-E2AD-57EB-C3AE-E81C83579A62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211444" y="3125768"/>
                  <a:ext cx="281520" cy="44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F83A8DE0-7685-8362-F7C2-7BE38C0EF97A}"/>
                    </a:ext>
                  </a:extLst>
                </p14:cNvPr>
                <p14:cNvContentPartPr/>
                <p14:nvPr/>
              </p14:nvContentPartPr>
              <p14:xfrm>
                <a:off x="400804" y="2943248"/>
                <a:ext cx="27360" cy="1530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F83A8DE0-7685-8362-F7C2-7BE38C0EF97A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383164" y="2925248"/>
                  <a:ext cx="6300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A1729EBB-31BA-9597-AA5E-F9B6F31809FE}"/>
                    </a:ext>
                  </a:extLst>
                </p14:cNvPr>
                <p14:cNvContentPartPr/>
                <p14:nvPr/>
              </p14:nvContentPartPr>
              <p14:xfrm>
                <a:off x="344284" y="2896088"/>
                <a:ext cx="132480" cy="2894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A1729EBB-31BA-9597-AA5E-F9B6F31809FE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326284" y="2878448"/>
                  <a:ext cx="168120" cy="32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133E4603-0C7B-909B-50E9-E1EB5575A2E0}"/>
                    </a:ext>
                  </a:extLst>
                </p14:cNvPr>
                <p14:cNvContentPartPr/>
                <p14:nvPr/>
              </p14:nvContentPartPr>
              <p14:xfrm>
                <a:off x="548044" y="2855768"/>
                <a:ext cx="204480" cy="3945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133E4603-0C7B-909B-50E9-E1EB5575A2E0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530404" y="2837768"/>
                  <a:ext cx="240120" cy="43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4A65854F-47BB-250C-41EA-F9A866546599}"/>
                    </a:ext>
                  </a:extLst>
                </p14:cNvPr>
                <p14:cNvContentPartPr/>
                <p14:nvPr/>
              </p14:nvContentPartPr>
              <p14:xfrm>
                <a:off x="694564" y="2962688"/>
                <a:ext cx="195840" cy="3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4A65854F-47BB-250C-41EA-F9A866546599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676564" y="2944688"/>
                  <a:ext cx="23148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5B343910-DDA4-E974-40BD-77036D70F3A6}"/>
                    </a:ext>
                  </a:extLst>
                </p14:cNvPr>
                <p14:cNvContentPartPr/>
                <p14:nvPr/>
              </p14:nvContentPartPr>
              <p14:xfrm>
                <a:off x="891844" y="2982848"/>
                <a:ext cx="123840" cy="2430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5B343910-DDA4-E974-40BD-77036D70F3A6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873844" y="2965208"/>
                  <a:ext cx="159480" cy="2786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0200154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8A44B-0EF1-71E6-705B-0E11EEF60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6E5A4F-4CE4-CAD9-11E3-713A7D9DBE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07FE86-8DA1-C2DA-305D-7932058599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5421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504683-E826-D348-1E61-CCAB0AE80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3E75C2-06AE-AD0D-C08E-6BE6BB9352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97AF98-AF52-D2C1-F972-8965C80098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3379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899969-9D90-2AE7-EB9E-F1DA72891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D1F551-4008-BF3F-A691-6357A427C3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A64998-9972-679E-A1A8-7A6D157A2D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9639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A2AD1F-1E26-D7F4-9390-DBF5DDB1BD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C02FD6-E34A-CCB6-8F24-C87EC2FAA0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57B709-747A-D34E-B276-EE63D2F7D4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1059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A6688E-246C-0B96-294A-1F054AC83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1FB39B-BDBD-3460-6E2B-1A15C1FCD0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643F50-C203-845E-8E16-88B82F46E2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2953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2768EA-5E5A-28A5-C4E0-9C71A3DE18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8CBB2B-8E75-C242-3F87-427938F0F1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2ABE6A-9CAD-7069-C550-DF042F8302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0341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0093AC-E181-CB15-4EDC-9E007143D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DF176D-968E-76D9-2365-2958594D81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9D13F7-EC2B-0B72-B5B6-041E4C5D62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5033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F5F2BD-3834-3B80-BB14-0B9F1CCBC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713F96-A671-B0A6-B21A-775C83C465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447819-6EC9-08A5-7C20-6539B70652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987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</TotalTime>
  <Words>0</Words>
  <Application>Microsoft Office PowerPoint</Application>
  <PresentationFormat>Widescreen</PresentationFormat>
  <Paragraphs>0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Ajay Kumar</dc:creator>
  <cp:lastModifiedBy>Hitendra Sisodia</cp:lastModifiedBy>
  <cp:revision>9</cp:revision>
  <dcterms:created xsi:type="dcterms:W3CDTF">2023-01-21T11:59:36Z</dcterms:created>
  <dcterms:modified xsi:type="dcterms:W3CDTF">2023-01-29T14:47:10Z</dcterms:modified>
</cp:coreProperties>
</file>